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4448" r:id="rId5"/>
  </p:sldMasterIdLst>
  <p:notesMasterIdLst>
    <p:notesMasterId r:id="rId34"/>
  </p:notesMasterIdLst>
  <p:sldIdLst>
    <p:sldId id="257" r:id="rId6"/>
    <p:sldId id="258" r:id="rId7"/>
    <p:sldId id="288" r:id="rId8"/>
    <p:sldId id="287" r:id="rId9"/>
    <p:sldId id="266" r:id="rId10"/>
    <p:sldId id="267" r:id="rId11"/>
    <p:sldId id="269" r:id="rId12"/>
    <p:sldId id="271" r:id="rId13"/>
    <p:sldId id="273" r:id="rId14"/>
    <p:sldId id="276" r:id="rId15"/>
    <p:sldId id="300" r:id="rId16"/>
    <p:sldId id="334" r:id="rId17"/>
    <p:sldId id="338" r:id="rId18"/>
    <p:sldId id="339" r:id="rId19"/>
    <p:sldId id="335" r:id="rId20"/>
    <p:sldId id="336" r:id="rId21"/>
    <p:sldId id="337" r:id="rId22"/>
    <p:sldId id="340" r:id="rId23"/>
    <p:sldId id="341" r:id="rId24"/>
    <p:sldId id="343" r:id="rId25"/>
    <p:sldId id="351" r:id="rId26"/>
    <p:sldId id="342" r:id="rId27"/>
    <p:sldId id="347" r:id="rId28"/>
    <p:sldId id="344" r:id="rId29"/>
    <p:sldId id="346" r:id="rId30"/>
    <p:sldId id="348" r:id="rId31"/>
    <p:sldId id="349" r:id="rId32"/>
    <p:sldId id="350" r:id="rId3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35BB9-49A9-48C5-B7F3-1F30BFC8F599}" v="21" dt="2023-09-22T07:14:48.683"/>
    <p1510:client id="{262B9C65-64C2-4CA7-96EB-6677DD64FE83}" v="13" dt="2023-09-22T07:23:02.368"/>
    <p1510:client id="{2A82D225-B5DB-4BA0-870B-942B106D9F8D}" v="59" dt="2023-09-22T07:19:23.549"/>
    <p1510:client id="{3EFF32F6-719D-4B37-A5F2-57B2BC37AF08}" v="2" dt="2023-09-22T06:55:36.609"/>
    <p1510:client id="{45269DA1-108A-448B-9B98-B3F460FDE3F4}" v="4" dt="2023-09-22T07:29:22.226"/>
    <p1510:client id="{4855722D-BE5C-47E5-87E1-AE407897829F}" v="1" dt="2023-09-22T07:26:36.322"/>
    <p1510:client id="{4CDE99E7-D006-4C92-ABCD-38006DF68359}" v="691" dt="2023-09-22T08:11:50.261"/>
    <p1510:client id="{4EDB754A-416D-4344-B7CB-F0B78D81F928}" v="35" dt="2023-09-22T07:06:32.974"/>
    <p1510:client id="{6D8BF97B-4D91-4E7C-83A0-EF433F8122B8}" v="1" dt="2023-09-22T06:58:31.264"/>
    <p1510:client id="{7631A47C-E0EA-44AE-B49E-5AC29153EF3A}" v="79" dt="2023-09-22T07:06:50.705"/>
    <p1510:client id="{7B62ADE6-08F1-4EFB-BC7C-5386C46E589D}" v="1" dt="2023-09-22T07:14:42.444"/>
    <p1510:client id="{819B71A3-8FE6-4E91-9E37-B67FFB74EEE5}" v="7" dt="2023-09-22T06:55:50.654"/>
    <p1510:client id="{87A52444-8EF4-4918-BA74-618164673AD6}" v="16" dt="2023-09-22T07:00:30.701"/>
    <p1510:client id="{8FD2B938-3B7C-4D05-86C7-E644910A6CC4}" v="152" dt="2023-09-22T07:17:53.595"/>
    <p1510:client id="{926439C9-402C-44DC-BF5E-3DE2291DA408}" v="187" dt="2023-09-22T07:16:57.831"/>
    <p1510:client id="{956A36F9-AB4F-155C-B3F2-02C07C7C83DD}" v="4" dt="2024-01-04T15:32:12.518"/>
    <p1510:client id="{AB63DF5B-4CD8-FC43-92B9-3A85904D155B}" v="333" dt="2023-09-22T08:08:47.263"/>
    <p1510:client id="{BB3D26C4-E517-4278-A4E5-83E4B3D0ABFE}" v="79" dt="2023-09-22T07:15:38.043"/>
    <p1510:client id="{BC30A9A1-91EE-471C-8890-7E63FCE57E9B}" v="219" dt="2023-09-22T07:19:31.769"/>
    <p1510:client id="{BDF1E0EC-C48F-4123-B84F-E0629FD1347C}" v="20" dt="2023-09-22T07:08:20.350"/>
    <p1510:client id="{EBC16D60-3CB8-45D3-BE02-6B989C6624E8}" v="48" dt="2023-09-22T07:58:12.974"/>
    <p1510:client id="{F4F77366-BFF1-4C0E-89F9-E16184DF1219}" v="73" dt="2023-09-22T07:05:42.825"/>
    <p1510:client id="{FF1A6296-42B6-4602-9E28-1A63FD2A7BA0}" v="542" dt="2023-09-22T08:08:06.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lei Bi" userId="S::xbi@eamv.dk::4defdd0b-eb6b-464a-acc0-49fc44ef47a7" providerId="AD" clId="Web-{37DF1E1F-AF0D-47B8-8CF9-7E7A52300807}"/>
    <pc:docChg chg="addSld modSld">
      <pc:chgData name="Xiaolei Bi" userId="S::xbi@eamv.dk::4defdd0b-eb6b-464a-acc0-49fc44ef47a7" providerId="AD" clId="Web-{37DF1E1F-AF0D-47B8-8CF9-7E7A52300807}" dt="2023-09-13T12:54:49.609" v="26"/>
      <pc:docMkLst>
        <pc:docMk/>
      </pc:docMkLst>
      <pc:sldChg chg="modSp">
        <pc:chgData name="Xiaolei Bi" userId="S::xbi@eamv.dk::4defdd0b-eb6b-464a-acc0-49fc44ef47a7" providerId="AD" clId="Web-{37DF1E1F-AF0D-47B8-8CF9-7E7A52300807}" dt="2023-09-13T12:54:12.732" v="15" actId="20577"/>
        <pc:sldMkLst>
          <pc:docMk/>
          <pc:sldMk cId="1952356257" sldId="335"/>
        </pc:sldMkLst>
        <pc:spChg chg="mod">
          <ac:chgData name="Xiaolei Bi" userId="S::xbi@eamv.dk::4defdd0b-eb6b-464a-acc0-49fc44ef47a7" providerId="AD" clId="Web-{37DF1E1F-AF0D-47B8-8CF9-7E7A52300807}" dt="2023-09-13T12:54:12.732" v="15" actId="20577"/>
          <ac:spMkLst>
            <pc:docMk/>
            <pc:sldMk cId="1952356257" sldId="335"/>
            <ac:spMk id="3" creationId="{7C01D383-1AF0-B261-0CA9-D2BD9EABF529}"/>
          </ac:spMkLst>
        </pc:spChg>
      </pc:sldChg>
      <pc:sldChg chg="addSp delSp modSp new mod setBg">
        <pc:chgData name="Xiaolei Bi" userId="S::xbi@eamv.dk::4defdd0b-eb6b-464a-acc0-49fc44ef47a7" providerId="AD" clId="Web-{37DF1E1F-AF0D-47B8-8CF9-7E7A52300807}" dt="2023-09-13T12:54:49.609" v="26"/>
        <pc:sldMkLst>
          <pc:docMk/>
          <pc:sldMk cId="1981789680" sldId="337"/>
        </pc:sldMkLst>
        <pc:spChg chg="mod">
          <ac:chgData name="Xiaolei Bi" userId="S::xbi@eamv.dk::4defdd0b-eb6b-464a-acc0-49fc44ef47a7" providerId="AD" clId="Web-{37DF1E1F-AF0D-47B8-8CF9-7E7A52300807}" dt="2023-09-13T12:54:46.874" v="25" actId="20577"/>
          <ac:spMkLst>
            <pc:docMk/>
            <pc:sldMk cId="1981789680" sldId="337"/>
            <ac:spMk id="2" creationId="{573C34D2-469E-8079-01E6-0A2FE4D01C11}"/>
          </ac:spMkLst>
        </pc:spChg>
        <pc:spChg chg="del mod">
          <ac:chgData name="Xiaolei Bi" userId="S::xbi@eamv.dk::4defdd0b-eb6b-464a-acc0-49fc44ef47a7" providerId="AD" clId="Web-{37DF1E1F-AF0D-47B8-8CF9-7E7A52300807}" dt="2023-09-13T12:54:49.609" v="26"/>
          <ac:spMkLst>
            <pc:docMk/>
            <pc:sldMk cId="1981789680" sldId="337"/>
            <ac:spMk id="3" creationId="{233E9BEC-CF22-BDA1-84E3-E1FA83FF49E8}"/>
          </ac:spMkLst>
        </pc:spChg>
        <pc:spChg chg="add del">
          <ac:chgData name="Xiaolei Bi" userId="S::xbi@eamv.dk::4defdd0b-eb6b-464a-acc0-49fc44ef47a7" providerId="AD" clId="Web-{37DF1E1F-AF0D-47B8-8CF9-7E7A52300807}" dt="2023-09-13T12:54:37.296" v="21"/>
          <ac:spMkLst>
            <pc:docMk/>
            <pc:sldMk cId="1981789680" sldId="337"/>
            <ac:spMk id="9" creationId="{3BCB5F6A-9EB0-40B0-9D13-3023E9A20508}"/>
          </ac:spMkLst>
        </pc:spChg>
        <pc:spChg chg="add">
          <ac:chgData name="Xiaolei Bi" userId="S::xbi@eamv.dk::4defdd0b-eb6b-464a-acc0-49fc44ef47a7" providerId="AD" clId="Web-{37DF1E1F-AF0D-47B8-8CF9-7E7A52300807}" dt="2023-09-13T12:54:37.311" v="22"/>
          <ac:spMkLst>
            <pc:docMk/>
            <pc:sldMk cId="1981789680" sldId="337"/>
            <ac:spMk id="12" creationId="{3BCB5F6A-9EB0-40B0-9D13-3023E9A20508}"/>
          </ac:spMkLst>
        </pc:spChg>
        <pc:picChg chg="add del">
          <ac:chgData name="Xiaolei Bi" userId="S::xbi@eamv.dk::4defdd0b-eb6b-464a-acc0-49fc44ef47a7" providerId="AD" clId="Web-{37DF1E1F-AF0D-47B8-8CF9-7E7A52300807}" dt="2023-09-13T12:54:37.296" v="21"/>
          <ac:picMkLst>
            <pc:docMk/>
            <pc:sldMk cId="1981789680" sldId="337"/>
            <ac:picMk id="5" creationId="{8C0434FC-DE20-AF8F-39CE-52A62CB74719}"/>
          </ac:picMkLst>
        </pc:picChg>
        <pc:picChg chg="add">
          <ac:chgData name="Xiaolei Bi" userId="S::xbi@eamv.dk::4defdd0b-eb6b-464a-acc0-49fc44ef47a7" providerId="AD" clId="Web-{37DF1E1F-AF0D-47B8-8CF9-7E7A52300807}" dt="2023-09-13T12:54:37.311" v="22"/>
          <ac:picMkLst>
            <pc:docMk/>
            <pc:sldMk cId="1981789680" sldId="337"/>
            <ac:picMk id="11" creationId="{B33E44DB-B33C-9FCA-6880-08035F25D08F}"/>
          </ac:picMkLst>
        </pc:picChg>
      </pc:sldChg>
    </pc:docChg>
  </pc:docChgLst>
  <pc:docChgLst>
    <pc:chgData name="Lene Bækgaard Andersen" userId="S::lenan01@eamv.dk::24144fe7-7217-4d98-a011-911e279c9f30" providerId="AD" clId="Web-{4855722D-BE5C-47E5-87E1-AE407897829F}"/>
    <pc:docChg chg="modSld">
      <pc:chgData name="Lene Bækgaard Andersen" userId="S::lenan01@eamv.dk::24144fe7-7217-4d98-a011-911e279c9f30" providerId="AD" clId="Web-{4855722D-BE5C-47E5-87E1-AE407897829F}" dt="2023-09-22T07:26:36.322" v="0" actId="20577"/>
      <pc:docMkLst>
        <pc:docMk/>
      </pc:docMkLst>
      <pc:sldChg chg="modSp">
        <pc:chgData name="Lene Bækgaard Andersen" userId="S::lenan01@eamv.dk::24144fe7-7217-4d98-a011-911e279c9f30" providerId="AD" clId="Web-{4855722D-BE5C-47E5-87E1-AE407897829F}" dt="2023-09-22T07:26:36.322" v="0" actId="20577"/>
        <pc:sldMkLst>
          <pc:docMk/>
          <pc:sldMk cId="46934769" sldId="349"/>
        </pc:sldMkLst>
        <pc:spChg chg="mod">
          <ac:chgData name="Lene Bækgaard Andersen" userId="S::lenan01@eamv.dk::24144fe7-7217-4d98-a011-911e279c9f30" providerId="AD" clId="Web-{4855722D-BE5C-47E5-87E1-AE407897829F}" dt="2023-09-22T07:26:36.322" v="0" actId="20577"/>
          <ac:spMkLst>
            <pc:docMk/>
            <pc:sldMk cId="46934769" sldId="349"/>
            <ac:spMk id="3" creationId="{676DA4B1-5994-DFFC-7772-814FC3B7B7BF}"/>
          </ac:spMkLst>
        </pc:spChg>
      </pc:sldChg>
    </pc:docChg>
  </pc:docChgLst>
  <pc:docChgLst>
    <pc:chgData name="Xiaolei Bi" userId="S::xbi@eamv.dk::4defdd0b-eb6b-464a-acc0-49fc44ef47a7" providerId="AD" clId="Web-{AEB9C7B1-017A-4BBB-98DA-B3A76D43DB56}"/>
    <pc:docChg chg="addSld delSld modSld addMainMaster">
      <pc:chgData name="Xiaolei Bi" userId="S::xbi@eamv.dk::4defdd0b-eb6b-464a-acc0-49fc44ef47a7" providerId="AD" clId="Web-{AEB9C7B1-017A-4BBB-98DA-B3A76D43DB56}" dt="2023-09-13T12:52:43.901" v="83" actId="20577"/>
      <pc:docMkLst>
        <pc:docMk/>
      </pc:docMkLst>
      <pc:sldChg chg="del">
        <pc:chgData name="Xiaolei Bi" userId="S::xbi@eamv.dk::4defdd0b-eb6b-464a-acc0-49fc44ef47a7" providerId="AD" clId="Web-{AEB9C7B1-017A-4BBB-98DA-B3A76D43DB56}" dt="2023-09-13T12:46:47.154" v="0"/>
        <pc:sldMkLst>
          <pc:docMk/>
          <pc:sldMk cId="0" sldId="259"/>
        </pc:sldMkLst>
      </pc:sldChg>
      <pc:sldChg chg="del">
        <pc:chgData name="Xiaolei Bi" userId="S::xbi@eamv.dk::4defdd0b-eb6b-464a-acc0-49fc44ef47a7" providerId="AD" clId="Web-{AEB9C7B1-017A-4BBB-98DA-B3A76D43DB56}" dt="2023-09-13T12:47:19.874" v="1"/>
        <pc:sldMkLst>
          <pc:docMk/>
          <pc:sldMk cId="0" sldId="268"/>
        </pc:sldMkLst>
      </pc:sldChg>
      <pc:sldChg chg="del">
        <pc:chgData name="Xiaolei Bi" userId="S::xbi@eamv.dk::4defdd0b-eb6b-464a-acc0-49fc44ef47a7" providerId="AD" clId="Web-{AEB9C7B1-017A-4BBB-98DA-B3A76D43DB56}" dt="2023-09-13T12:48:17.688" v="2"/>
        <pc:sldMkLst>
          <pc:docMk/>
          <pc:sldMk cId="0" sldId="272"/>
        </pc:sldMkLst>
      </pc:sldChg>
      <pc:sldChg chg="modSp">
        <pc:chgData name="Xiaolei Bi" userId="S::xbi@eamv.dk::4defdd0b-eb6b-464a-acc0-49fc44ef47a7" providerId="AD" clId="Web-{AEB9C7B1-017A-4BBB-98DA-B3A76D43DB56}" dt="2023-09-13T12:49:03.112" v="6" actId="20577"/>
        <pc:sldMkLst>
          <pc:docMk/>
          <pc:sldMk cId="0" sldId="276"/>
        </pc:sldMkLst>
        <pc:spChg chg="mod">
          <ac:chgData name="Xiaolei Bi" userId="S::xbi@eamv.dk::4defdd0b-eb6b-464a-acc0-49fc44ef47a7" providerId="AD" clId="Web-{AEB9C7B1-017A-4BBB-98DA-B3A76D43DB56}" dt="2023-09-13T12:49:03.112" v="6" actId="20577"/>
          <ac:spMkLst>
            <pc:docMk/>
            <pc:sldMk cId="0" sldId="276"/>
            <ac:spMk id="71683" creationId="{7832D5EF-1804-AA11-90DF-5E7F489BE16A}"/>
          </ac:spMkLst>
        </pc:spChg>
      </pc:sldChg>
      <pc:sldChg chg="del">
        <pc:chgData name="Xiaolei Bi" userId="S::xbi@eamv.dk::4defdd0b-eb6b-464a-acc0-49fc44ef47a7" providerId="AD" clId="Web-{AEB9C7B1-017A-4BBB-98DA-B3A76D43DB56}" dt="2023-09-13T12:48:36.470" v="3"/>
        <pc:sldMkLst>
          <pc:docMk/>
          <pc:sldMk cId="0" sldId="299"/>
        </pc:sldMkLst>
      </pc:sldChg>
      <pc:sldChg chg="modSp">
        <pc:chgData name="Xiaolei Bi" userId="S::xbi@eamv.dk::4defdd0b-eb6b-464a-acc0-49fc44ef47a7" providerId="AD" clId="Web-{AEB9C7B1-017A-4BBB-98DA-B3A76D43DB56}" dt="2023-09-13T12:49:43.879" v="26" actId="20577"/>
        <pc:sldMkLst>
          <pc:docMk/>
          <pc:sldMk cId="1952356257" sldId="335"/>
        </pc:sldMkLst>
        <pc:spChg chg="mod">
          <ac:chgData name="Xiaolei Bi" userId="S::xbi@eamv.dk::4defdd0b-eb6b-464a-acc0-49fc44ef47a7" providerId="AD" clId="Web-{AEB9C7B1-017A-4BBB-98DA-B3A76D43DB56}" dt="2023-09-13T12:49:43.879" v="26" actId="20577"/>
          <ac:spMkLst>
            <pc:docMk/>
            <pc:sldMk cId="1952356257" sldId="335"/>
            <ac:spMk id="3" creationId="{7C01D383-1AF0-B261-0CA9-D2BD9EABF529}"/>
          </ac:spMkLst>
        </pc:spChg>
      </pc:sldChg>
      <pc:sldChg chg="new del">
        <pc:chgData name="Xiaolei Bi" userId="S::xbi@eamv.dk::4defdd0b-eb6b-464a-acc0-49fc44ef47a7" providerId="AD" clId="Web-{AEB9C7B1-017A-4BBB-98DA-B3A76D43DB56}" dt="2023-09-13T12:49:47.082" v="27"/>
        <pc:sldMkLst>
          <pc:docMk/>
          <pc:sldMk cId="1113677427" sldId="336"/>
        </pc:sldMkLst>
      </pc:sldChg>
      <pc:sldChg chg="addSp delSp modSp add mod setBg">
        <pc:chgData name="Xiaolei Bi" userId="S::xbi@eamv.dk::4defdd0b-eb6b-464a-acc0-49fc44ef47a7" providerId="AD" clId="Web-{AEB9C7B1-017A-4BBB-98DA-B3A76D43DB56}" dt="2023-09-13T12:52:43.901" v="83" actId="20577"/>
        <pc:sldMkLst>
          <pc:docMk/>
          <pc:sldMk cId="1823869304" sldId="336"/>
        </pc:sldMkLst>
        <pc:spChg chg="add del mod">
          <ac:chgData name="Xiaolei Bi" userId="S::xbi@eamv.dk::4defdd0b-eb6b-464a-acc0-49fc44ef47a7" providerId="AD" clId="Web-{AEB9C7B1-017A-4BBB-98DA-B3A76D43DB56}" dt="2023-09-13T12:52:09.087" v="72"/>
          <ac:spMkLst>
            <pc:docMk/>
            <pc:sldMk cId="1823869304" sldId="336"/>
            <ac:spMk id="38915" creationId="{70A6FBB8-C804-40B2-02E0-84DA1323B38F}"/>
          </ac:spMkLst>
        </pc:spChg>
        <pc:spChg chg="mod">
          <ac:chgData name="Xiaolei Bi" userId="S::xbi@eamv.dk::4defdd0b-eb6b-464a-acc0-49fc44ef47a7" providerId="AD" clId="Web-{AEB9C7B1-017A-4BBB-98DA-B3A76D43DB56}" dt="2023-09-13T12:52:09.087" v="72"/>
          <ac:spMkLst>
            <pc:docMk/>
            <pc:sldMk cId="1823869304" sldId="336"/>
            <ac:spMk id="50179" creationId="{2CBE9867-5769-542D-831D-2E6C3EB37E2F}"/>
          </ac:spMkLst>
        </pc:spChg>
        <pc:spChg chg="add del">
          <ac:chgData name="Xiaolei Bi" userId="S::xbi@eamv.dk::4defdd0b-eb6b-464a-acc0-49fc44ef47a7" providerId="AD" clId="Web-{AEB9C7B1-017A-4BBB-98DA-B3A76D43DB56}" dt="2023-09-13T12:52:09.071" v="71"/>
          <ac:spMkLst>
            <pc:docMk/>
            <pc:sldMk cId="1823869304" sldId="336"/>
            <ac:spMk id="50185" creationId="{45B71F80-1F92-4074-84D9-16A062B215B3}"/>
          </ac:spMkLst>
        </pc:spChg>
        <pc:spChg chg="add del">
          <ac:chgData name="Xiaolei Bi" userId="S::xbi@eamv.dk::4defdd0b-eb6b-464a-acc0-49fc44ef47a7" providerId="AD" clId="Web-{AEB9C7B1-017A-4BBB-98DA-B3A76D43DB56}" dt="2023-09-13T12:52:09.071" v="71"/>
          <ac:spMkLst>
            <pc:docMk/>
            <pc:sldMk cId="1823869304" sldId="336"/>
            <ac:spMk id="50187" creationId="{7209C9DA-6E0D-46D9-8275-C52222D8CCAC}"/>
          </ac:spMkLst>
        </pc:spChg>
        <pc:spChg chg="add del">
          <ac:chgData name="Xiaolei Bi" userId="S::xbi@eamv.dk::4defdd0b-eb6b-464a-acc0-49fc44ef47a7" providerId="AD" clId="Web-{AEB9C7B1-017A-4BBB-98DA-B3A76D43DB56}" dt="2023-09-13T12:52:09.071" v="71"/>
          <ac:spMkLst>
            <pc:docMk/>
            <pc:sldMk cId="1823869304" sldId="336"/>
            <ac:spMk id="50189" creationId="{3EB57A4D-E0D0-46DA-B339-F24CA46FA70B}"/>
          </ac:spMkLst>
        </pc:spChg>
        <pc:spChg chg="add mod">
          <ac:chgData name="Xiaolei Bi" userId="S::xbi@eamv.dk::4defdd0b-eb6b-464a-acc0-49fc44ef47a7" providerId="AD" clId="Web-{AEB9C7B1-017A-4BBB-98DA-B3A76D43DB56}" dt="2023-09-13T12:52:43.901" v="83" actId="20577"/>
          <ac:spMkLst>
            <pc:docMk/>
            <pc:sldMk cId="1823869304" sldId="336"/>
            <ac:spMk id="50191" creationId="{70A6FBB8-C804-40B2-02E0-84DA1323B38F}"/>
          </ac:spMkLst>
        </pc:spChg>
        <pc:spChg chg="add">
          <ac:chgData name="Xiaolei Bi" userId="S::xbi@eamv.dk::4defdd0b-eb6b-464a-acc0-49fc44ef47a7" providerId="AD" clId="Web-{AEB9C7B1-017A-4BBB-98DA-B3A76D43DB56}" dt="2023-09-13T12:52:09.087" v="72"/>
          <ac:spMkLst>
            <pc:docMk/>
            <pc:sldMk cId="1823869304" sldId="336"/>
            <ac:spMk id="50193" creationId="{3BCB5F6A-9EB0-40B0-9D13-3023E9A20508}"/>
          </ac:spMkLst>
        </pc:spChg>
        <pc:graphicFrameChg chg="add del">
          <ac:chgData name="Xiaolei Bi" userId="S::xbi@eamv.dk::4defdd0b-eb6b-464a-acc0-49fc44ef47a7" providerId="AD" clId="Web-{AEB9C7B1-017A-4BBB-98DA-B3A76D43DB56}" dt="2023-09-13T12:52:09.071" v="71"/>
          <ac:graphicFrameMkLst>
            <pc:docMk/>
            <pc:sldMk cId="1823869304" sldId="336"/>
            <ac:graphicFrameMk id="50181" creationId="{66439CA8-B534-5914-3FE6-F4CB835A817F}"/>
          </ac:graphicFrameMkLst>
        </pc:graphicFrameChg>
        <pc:picChg chg="add">
          <ac:chgData name="Xiaolei Bi" userId="S::xbi@eamv.dk::4defdd0b-eb6b-464a-acc0-49fc44ef47a7" providerId="AD" clId="Web-{AEB9C7B1-017A-4BBB-98DA-B3A76D43DB56}" dt="2023-09-13T12:52:09.087" v="72"/>
          <ac:picMkLst>
            <pc:docMk/>
            <pc:sldMk cId="1823869304" sldId="336"/>
            <ac:picMk id="50192" creationId="{E45C87B9-8357-E82E-FEA7-362AD44DAE07}"/>
          </ac:picMkLst>
        </pc:picChg>
      </pc:sldChg>
      <pc:sldChg chg="modSp add del">
        <pc:chgData name="Xiaolei Bi" userId="S::xbi@eamv.dk::4defdd0b-eb6b-464a-acc0-49fc44ef47a7" providerId="AD" clId="Web-{AEB9C7B1-017A-4BBB-98DA-B3A76D43DB56}" dt="2023-09-13T12:51:10.429" v="35"/>
        <pc:sldMkLst>
          <pc:docMk/>
          <pc:sldMk cId="2825598956" sldId="337"/>
        </pc:sldMkLst>
        <pc:spChg chg="mod">
          <ac:chgData name="Xiaolei Bi" userId="S::xbi@eamv.dk::4defdd0b-eb6b-464a-acc0-49fc44ef47a7" providerId="AD" clId="Web-{AEB9C7B1-017A-4BBB-98DA-B3A76D43DB56}" dt="2023-09-13T12:50:56.866" v="30" actId="20577"/>
          <ac:spMkLst>
            <pc:docMk/>
            <pc:sldMk cId="2825598956" sldId="337"/>
            <ac:spMk id="91139" creationId="{41707F83-913F-09D4-E85C-062A01C76C04}"/>
          </ac:spMkLst>
        </pc:spChg>
        <pc:spChg chg="mod">
          <ac:chgData name="Xiaolei Bi" userId="S::xbi@eamv.dk::4defdd0b-eb6b-464a-acc0-49fc44ef47a7" providerId="AD" clId="Web-{AEB9C7B1-017A-4BBB-98DA-B3A76D43DB56}" dt="2023-09-13T12:51:10.007" v="34" actId="20577"/>
          <ac:spMkLst>
            <pc:docMk/>
            <pc:sldMk cId="2825598956" sldId="337"/>
            <ac:spMk id="91140" creationId="{05C107D7-4297-17A7-C5BE-071EA04EAB82}"/>
          </ac:spMkLst>
        </pc:spChg>
      </pc:sldChg>
      <pc:sldMasterChg chg="add addSldLayout">
        <pc:chgData name="Xiaolei Bi" userId="S::xbi@eamv.dk::4defdd0b-eb6b-464a-acc0-49fc44ef47a7" providerId="AD" clId="Web-{AEB9C7B1-017A-4BBB-98DA-B3A76D43DB56}" dt="2023-09-13T12:50:45.740" v="28"/>
        <pc:sldMasterMkLst>
          <pc:docMk/>
          <pc:sldMasterMk cId="0" sldId="2147484448"/>
        </pc:sldMasterMkLst>
        <pc:sldLayoutChg chg="add">
          <pc:chgData name="Xiaolei Bi" userId="S::xbi@eamv.dk::4defdd0b-eb6b-464a-acc0-49fc44ef47a7" providerId="AD" clId="Web-{AEB9C7B1-017A-4BBB-98DA-B3A76D43DB56}" dt="2023-09-13T12:50:45.740" v="28"/>
          <pc:sldLayoutMkLst>
            <pc:docMk/>
            <pc:sldMasterMk cId="0" sldId="2147484448"/>
            <pc:sldLayoutMk cId="250060513" sldId="2147484890"/>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3049845154" sldId="2147484891"/>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4174345907" sldId="2147484892"/>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1247726506" sldId="2147484893"/>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3670017461" sldId="2147484894"/>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2338509606" sldId="2147484895"/>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2300605823" sldId="2147484896"/>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4169178772" sldId="2147484897"/>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3278053820" sldId="2147484898"/>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1277798892" sldId="2147484899"/>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1617607371" sldId="2147484900"/>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1952310784" sldId="2147484901"/>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4025849014" sldId="2147484902"/>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1451891192" sldId="2147484903"/>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2703042117" sldId="2147484904"/>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3823599205" sldId="2147484905"/>
          </pc:sldLayoutMkLst>
        </pc:sldLayoutChg>
        <pc:sldLayoutChg chg="add">
          <pc:chgData name="Xiaolei Bi" userId="S::xbi@eamv.dk::4defdd0b-eb6b-464a-acc0-49fc44ef47a7" providerId="AD" clId="Web-{AEB9C7B1-017A-4BBB-98DA-B3A76D43DB56}" dt="2023-09-13T12:50:45.740" v="28"/>
          <pc:sldLayoutMkLst>
            <pc:docMk/>
            <pc:sldMasterMk cId="0" sldId="2147484448"/>
            <pc:sldLayoutMk cId="644646477" sldId="2147484906"/>
          </pc:sldLayoutMkLst>
        </pc:sldLayoutChg>
      </pc:sldMasterChg>
    </pc:docChg>
  </pc:docChgLst>
  <pc:docChgLst>
    <pc:chgData name="Meliesan Indrathasan" userId="S::melin02@eamv.dk::e0dd8d57-6c96-4dfc-b70e-38acd31d21b3" providerId="AD" clId="Web-{7B62ADE6-08F1-4EFB-BC7C-5386C46E589D}"/>
    <pc:docChg chg="modSld">
      <pc:chgData name="Meliesan Indrathasan" userId="S::melin02@eamv.dk::e0dd8d57-6c96-4dfc-b70e-38acd31d21b3" providerId="AD" clId="Web-{7B62ADE6-08F1-4EFB-BC7C-5386C46E589D}" dt="2023-09-22T07:14:51.210" v="1" actId="20577"/>
      <pc:docMkLst>
        <pc:docMk/>
      </pc:docMkLst>
      <pc:sldChg chg="modSp">
        <pc:chgData name="Meliesan Indrathasan" userId="S::melin02@eamv.dk::e0dd8d57-6c96-4dfc-b70e-38acd31d21b3" providerId="AD" clId="Web-{7B62ADE6-08F1-4EFB-BC7C-5386C46E589D}" dt="2023-09-22T07:14:51.210" v="1" actId="20577"/>
        <pc:sldMkLst>
          <pc:docMk/>
          <pc:sldMk cId="123937774" sldId="344"/>
        </pc:sldMkLst>
        <pc:spChg chg="mod">
          <ac:chgData name="Meliesan Indrathasan" userId="S::melin02@eamv.dk::e0dd8d57-6c96-4dfc-b70e-38acd31d21b3" providerId="AD" clId="Web-{7B62ADE6-08F1-4EFB-BC7C-5386C46E589D}" dt="2023-09-22T07:14:51.210" v="1" actId="20577"/>
          <ac:spMkLst>
            <pc:docMk/>
            <pc:sldMk cId="123937774" sldId="344"/>
            <ac:spMk id="3" creationId="{4E9050FD-BD7C-738B-D9A4-3F6F6EDF7894}"/>
          </ac:spMkLst>
        </pc:spChg>
      </pc:sldChg>
    </pc:docChg>
  </pc:docChgLst>
  <pc:docChgLst>
    <pc:chgData name="Anne Rohde Andersen" userId="S::annan01@eamv.dk::f8b39f7d-7911-4ed3-9621-a52d360f2b74" providerId="AD" clId="Web-{819B71A3-8FE6-4E91-9E37-B67FFB74EEE5}"/>
    <pc:docChg chg="modSld">
      <pc:chgData name="Anne Rohde Andersen" userId="S::annan01@eamv.dk::f8b39f7d-7911-4ed3-9621-a52d360f2b74" providerId="AD" clId="Web-{819B71A3-8FE6-4E91-9E37-B67FFB74EEE5}" dt="2023-09-22T06:55:50.654" v="6" actId="20577"/>
      <pc:docMkLst>
        <pc:docMk/>
      </pc:docMkLst>
      <pc:sldChg chg="modSp">
        <pc:chgData name="Anne Rohde Andersen" userId="S::annan01@eamv.dk::f8b39f7d-7911-4ed3-9621-a52d360f2b74" providerId="AD" clId="Web-{819B71A3-8FE6-4E91-9E37-B67FFB74EEE5}" dt="2023-09-22T06:55:50.654" v="6" actId="20577"/>
        <pc:sldMkLst>
          <pc:docMk/>
          <pc:sldMk cId="2241517821" sldId="341"/>
        </pc:sldMkLst>
        <pc:spChg chg="mod">
          <ac:chgData name="Anne Rohde Andersen" userId="S::annan01@eamv.dk::f8b39f7d-7911-4ed3-9621-a52d360f2b74" providerId="AD" clId="Web-{819B71A3-8FE6-4E91-9E37-B67FFB74EEE5}" dt="2023-09-22T06:55:50.654" v="6" actId="20577"/>
          <ac:spMkLst>
            <pc:docMk/>
            <pc:sldMk cId="2241517821" sldId="341"/>
            <ac:spMk id="2" creationId="{DD7EC387-B26C-B134-D6C7-8F3FE2978EB0}"/>
          </ac:spMkLst>
        </pc:spChg>
      </pc:sldChg>
    </pc:docChg>
  </pc:docChgLst>
  <pc:docChgLst>
    <pc:chgData name="Xiaolei Bi" userId="S::xbi@eamv.dk::4defdd0b-eb6b-464a-acc0-49fc44ef47a7" providerId="AD" clId="Web-{35195785-24DB-4756-BADB-2127B4F699BD}"/>
    <pc:docChg chg="modSld">
      <pc:chgData name="Xiaolei Bi" userId="S::xbi@eamv.dk::4defdd0b-eb6b-464a-acc0-49fc44ef47a7" providerId="AD" clId="Web-{35195785-24DB-4756-BADB-2127B4F699BD}" dt="2023-09-15T11:45:00.267" v="28" actId="20577"/>
      <pc:docMkLst>
        <pc:docMk/>
      </pc:docMkLst>
      <pc:sldChg chg="modSp">
        <pc:chgData name="Xiaolei Bi" userId="S::xbi@eamv.dk::4defdd0b-eb6b-464a-acc0-49fc44ef47a7" providerId="AD" clId="Web-{35195785-24DB-4756-BADB-2127B4F699BD}" dt="2023-09-15T11:43:23.045" v="19" actId="20577"/>
        <pc:sldMkLst>
          <pc:docMk/>
          <pc:sldMk cId="0" sldId="258"/>
        </pc:sldMkLst>
        <pc:spChg chg="mod">
          <ac:chgData name="Xiaolei Bi" userId="S::xbi@eamv.dk::4defdd0b-eb6b-464a-acc0-49fc44ef47a7" providerId="AD" clId="Web-{35195785-24DB-4756-BADB-2127B4F699BD}" dt="2023-09-15T11:43:23.045" v="19" actId="20577"/>
          <ac:spMkLst>
            <pc:docMk/>
            <pc:sldMk cId="0" sldId="258"/>
            <ac:spMk id="8195" creationId="{93FD0D18-B835-9306-44B6-AA6D811E3781}"/>
          </ac:spMkLst>
        </pc:spChg>
      </pc:sldChg>
      <pc:sldChg chg="modSp">
        <pc:chgData name="Xiaolei Bi" userId="S::xbi@eamv.dk::4defdd0b-eb6b-464a-acc0-49fc44ef47a7" providerId="AD" clId="Web-{35195785-24DB-4756-BADB-2127B4F699BD}" dt="2023-09-15T11:44:11.421" v="22" actId="20577"/>
        <pc:sldMkLst>
          <pc:docMk/>
          <pc:sldMk cId="0" sldId="269"/>
        </pc:sldMkLst>
        <pc:spChg chg="mod">
          <ac:chgData name="Xiaolei Bi" userId="S::xbi@eamv.dk::4defdd0b-eb6b-464a-acc0-49fc44ef47a7" providerId="AD" clId="Web-{35195785-24DB-4756-BADB-2127B4F699BD}" dt="2023-09-15T11:44:11.421" v="22" actId="20577"/>
          <ac:spMkLst>
            <pc:docMk/>
            <pc:sldMk cId="0" sldId="269"/>
            <ac:spMk id="22531" creationId="{69A3BAA0-3A41-E18D-C09A-A24371C22671}"/>
          </ac:spMkLst>
        </pc:spChg>
      </pc:sldChg>
      <pc:sldChg chg="modSp">
        <pc:chgData name="Xiaolei Bi" userId="S::xbi@eamv.dk::4defdd0b-eb6b-464a-acc0-49fc44ef47a7" providerId="AD" clId="Web-{35195785-24DB-4756-BADB-2127B4F699BD}" dt="2023-09-15T11:43:45.436" v="21" actId="20577"/>
        <pc:sldMkLst>
          <pc:docMk/>
          <pc:sldMk cId="0" sldId="288"/>
        </pc:sldMkLst>
        <pc:spChg chg="mod">
          <ac:chgData name="Xiaolei Bi" userId="S::xbi@eamv.dk::4defdd0b-eb6b-464a-acc0-49fc44ef47a7" providerId="AD" clId="Web-{35195785-24DB-4756-BADB-2127B4F699BD}" dt="2023-09-15T11:43:45.436" v="21" actId="20577"/>
          <ac:spMkLst>
            <pc:docMk/>
            <pc:sldMk cId="0" sldId="288"/>
            <ac:spMk id="30724" creationId="{CA60B6D2-DC8E-0619-5AAC-FC3ECAB3FD5B}"/>
          </ac:spMkLst>
        </pc:spChg>
      </pc:sldChg>
      <pc:sldChg chg="modSp">
        <pc:chgData name="Xiaolei Bi" userId="S::xbi@eamv.dk::4defdd0b-eb6b-464a-acc0-49fc44ef47a7" providerId="AD" clId="Web-{35195785-24DB-4756-BADB-2127B4F699BD}" dt="2023-09-15T11:45:00.267" v="28" actId="20577"/>
        <pc:sldMkLst>
          <pc:docMk/>
          <pc:sldMk cId="1952356257" sldId="335"/>
        </pc:sldMkLst>
        <pc:spChg chg="mod">
          <ac:chgData name="Xiaolei Bi" userId="S::xbi@eamv.dk::4defdd0b-eb6b-464a-acc0-49fc44ef47a7" providerId="AD" clId="Web-{35195785-24DB-4756-BADB-2127B4F699BD}" dt="2023-09-15T11:45:00.267" v="28" actId="20577"/>
          <ac:spMkLst>
            <pc:docMk/>
            <pc:sldMk cId="1952356257" sldId="335"/>
            <ac:spMk id="2" creationId="{3CAEE940-47F1-AA49-FBB2-F724FEBDA731}"/>
          </ac:spMkLst>
        </pc:spChg>
      </pc:sldChg>
      <pc:sldChg chg="modSp">
        <pc:chgData name="Xiaolei Bi" userId="S::xbi@eamv.dk::4defdd0b-eb6b-464a-acc0-49fc44ef47a7" providerId="AD" clId="Web-{35195785-24DB-4756-BADB-2127B4F699BD}" dt="2023-09-15T11:44:55.313" v="26" actId="20577"/>
        <pc:sldMkLst>
          <pc:docMk/>
          <pc:sldMk cId="1078068056" sldId="338"/>
        </pc:sldMkLst>
        <pc:spChg chg="mod">
          <ac:chgData name="Xiaolei Bi" userId="S::xbi@eamv.dk::4defdd0b-eb6b-464a-acc0-49fc44ef47a7" providerId="AD" clId="Web-{35195785-24DB-4756-BADB-2127B4F699BD}" dt="2023-09-15T11:44:55.313" v="26" actId="20577"/>
          <ac:spMkLst>
            <pc:docMk/>
            <pc:sldMk cId="1078068056" sldId="338"/>
            <ac:spMk id="3" creationId="{56C54E8B-79B1-E743-35DA-1892F1BD3070}"/>
          </ac:spMkLst>
        </pc:spChg>
      </pc:sldChg>
    </pc:docChg>
  </pc:docChgLst>
  <pc:docChgLst>
    <pc:chgData name="Dean Mitchell Lehmann Lindgren Andersen" userId="S::deaan01@eamv.dk::af51eead-df4a-4c7d-9afe-4acb1f0ed389" providerId="AD" clId="Web-{22935BB9-49A9-48C5-B7F3-1F30BFC8F599}"/>
    <pc:docChg chg="modSld">
      <pc:chgData name="Dean Mitchell Lehmann Lindgren Andersen" userId="S::deaan01@eamv.dk::af51eead-df4a-4c7d-9afe-4acb1f0ed389" providerId="AD" clId="Web-{22935BB9-49A9-48C5-B7F3-1F30BFC8F599}" dt="2023-09-22T07:14:46.386" v="19" actId="20577"/>
      <pc:docMkLst>
        <pc:docMk/>
      </pc:docMkLst>
      <pc:sldChg chg="modSp">
        <pc:chgData name="Dean Mitchell Lehmann Lindgren Andersen" userId="S::deaan01@eamv.dk::af51eead-df4a-4c7d-9afe-4acb1f0ed389" providerId="AD" clId="Web-{22935BB9-49A9-48C5-B7F3-1F30BFC8F599}" dt="2023-09-22T07:14:46.386" v="19" actId="20577"/>
        <pc:sldMkLst>
          <pc:docMk/>
          <pc:sldMk cId="3794988881" sldId="340"/>
        </pc:sldMkLst>
        <pc:spChg chg="mod">
          <ac:chgData name="Dean Mitchell Lehmann Lindgren Andersen" userId="S::deaan01@eamv.dk::af51eead-df4a-4c7d-9afe-4acb1f0ed389" providerId="AD" clId="Web-{22935BB9-49A9-48C5-B7F3-1F30BFC8F599}" dt="2023-09-22T07:14:46.386" v="19" actId="20577"/>
          <ac:spMkLst>
            <pc:docMk/>
            <pc:sldMk cId="3794988881" sldId="340"/>
            <ac:spMk id="3" creationId="{664219CA-AA01-3C4A-08FA-A2EE7BD8723E}"/>
          </ac:spMkLst>
        </pc:spChg>
      </pc:sldChg>
    </pc:docChg>
  </pc:docChgLst>
  <pc:docChgLst>
    <pc:chgData name="Jane Sønderbæk Mejlvang" userId="S::janme01@eamv.dk::537c7332-53d4-4db5-9bb0-fc59849c3b9f" providerId="AD" clId="Web-{4CDE99E7-D006-4C92-ABCD-38006DF68359}"/>
    <pc:docChg chg="addSld modSld">
      <pc:chgData name="Jane Sønderbæk Mejlvang" userId="S::janme01@eamv.dk::537c7332-53d4-4db5-9bb0-fc59849c3b9f" providerId="AD" clId="Web-{4CDE99E7-D006-4C92-ABCD-38006DF68359}" dt="2023-09-22T08:11:50.261" v="677" actId="20577"/>
      <pc:docMkLst>
        <pc:docMk/>
      </pc:docMkLst>
      <pc:sldChg chg="modSp new">
        <pc:chgData name="Jane Sønderbæk Mejlvang" userId="S::janme01@eamv.dk::537c7332-53d4-4db5-9bb0-fc59849c3b9f" providerId="AD" clId="Web-{4CDE99E7-D006-4C92-ABCD-38006DF68359}" dt="2023-09-22T08:11:50.261" v="677" actId="20577"/>
        <pc:sldMkLst>
          <pc:docMk/>
          <pc:sldMk cId="2723104815" sldId="342"/>
        </pc:sldMkLst>
        <pc:spChg chg="mod">
          <ac:chgData name="Jane Sønderbæk Mejlvang" userId="S::janme01@eamv.dk::537c7332-53d4-4db5-9bb0-fc59849c3b9f" providerId="AD" clId="Web-{4CDE99E7-D006-4C92-ABCD-38006DF68359}" dt="2023-09-22T06:57:33.472" v="29" actId="20577"/>
          <ac:spMkLst>
            <pc:docMk/>
            <pc:sldMk cId="2723104815" sldId="342"/>
            <ac:spMk id="2" creationId="{D2605251-7117-E758-9B70-37DD168A9A7B}"/>
          </ac:spMkLst>
        </pc:spChg>
        <pc:spChg chg="mod">
          <ac:chgData name="Jane Sønderbæk Mejlvang" userId="S::janme01@eamv.dk::537c7332-53d4-4db5-9bb0-fc59849c3b9f" providerId="AD" clId="Web-{4CDE99E7-D006-4C92-ABCD-38006DF68359}" dt="2023-09-22T08:11:50.261" v="677" actId="20577"/>
          <ac:spMkLst>
            <pc:docMk/>
            <pc:sldMk cId="2723104815" sldId="342"/>
            <ac:spMk id="3" creationId="{8FBDE20F-7776-442B-E747-BA3BE63B70EC}"/>
          </ac:spMkLst>
        </pc:spChg>
      </pc:sldChg>
      <pc:sldChg chg="modSp new">
        <pc:chgData name="Jane Sønderbæk Mejlvang" userId="S::janme01@eamv.dk::537c7332-53d4-4db5-9bb0-fc59849c3b9f" providerId="AD" clId="Web-{4CDE99E7-D006-4C92-ABCD-38006DF68359}" dt="2023-09-22T07:20:37.628" v="365" actId="20577"/>
        <pc:sldMkLst>
          <pc:docMk/>
          <pc:sldMk cId="123937774" sldId="344"/>
        </pc:sldMkLst>
        <pc:spChg chg="mod">
          <ac:chgData name="Jane Sønderbæk Mejlvang" userId="S::janme01@eamv.dk::537c7332-53d4-4db5-9bb0-fc59849c3b9f" providerId="AD" clId="Web-{4CDE99E7-D006-4C92-ABCD-38006DF68359}" dt="2023-09-22T07:02:16.544" v="55" actId="20577"/>
          <ac:spMkLst>
            <pc:docMk/>
            <pc:sldMk cId="123937774" sldId="344"/>
            <ac:spMk id="2" creationId="{4CFCC271-BA8F-8CA6-7860-9871A06986F3}"/>
          </ac:spMkLst>
        </pc:spChg>
        <pc:spChg chg="mod">
          <ac:chgData name="Jane Sønderbæk Mejlvang" userId="S::janme01@eamv.dk::537c7332-53d4-4db5-9bb0-fc59849c3b9f" providerId="AD" clId="Web-{4CDE99E7-D006-4C92-ABCD-38006DF68359}" dt="2023-09-22T07:20:37.628" v="365" actId="20577"/>
          <ac:spMkLst>
            <pc:docMk/>
            <pc:sldMk cId="123937774" sldId="344"/>
            <ac:spMk id="3" creationId="{4E9050FD-BD7C-738B-D9A4-3F6F6EDF7894}"/>
          </ac:spMkLst>
        </pc:spChg>
      </pc:sldChg>
      <pc:sldChg chg="modSp new">
        <pc:chgData name="Jane Sønderbæk Mejlvang" userId="S::janme01@eamv.dk::537c7332-53d4-4db5-9bb0-fc59849c3b9f" providerId="AD" clId="Web-{4CDE99E7-D006-4C92-ABCD-38006DF68359}" dt="2023-09-22T07:02:22.607" v="60" actId="20577"/>
        <pc:sldMkLst>
          <pc:docMk/>
          <pc:sldMk cId="3984737111" sldId="345"/>
        </pc:sldMkLst>
        <pc:spChg chg="mod">
          <ac:chgData name="Jane Sønderbæk Mejlvang" userId="S::janme01@eamv.dk::537c7332-53d4-4db5-9bb0-fc59849c3b9f" providerId="AD" clId="Web-{4CDE99E7-D006-4C92-ABCD-38006DF68359}" dt="2023-09-22T07:02:22.607" v="60" actId="20577"/>
          <ac:spMkLst>
            <pc:docMk/>
            <pc:sldMk cId="3984737111" sldId="345"/>
            <ac:spMk id="2" creationId="{98D9D558-E8D0-7EA7-38D1-CE4EA0F61B32}"/>
          </ac:spMkLst>
        </pc:spChg>
      </pc:sldChg>
      <pc:sldChg chg="modSp new">
        <pc:chgData name="Jane Sønderbæk Mejlvang" userId="S::janme01@eamv.dk::537c7332-53d4-4db5-9bb0-fc59849c3b9f" providerId="AD" clId="Web-{4CDE99E7-D006-4C92-ABCD-38006DF68359}" dt="2023-09-22T07:20:40.284" v="367" actId="20577"/>
        <pc:sldMkLst>
          <pc:docMk/>
          <pc:sldMk cId="739386682" sldId="346"/>
        </pc:sldMkLst>
        <pc:spChg chg="mod">
          <ac:chgData name="Jane Sønderbæk Mejlvang" userId="S::janme01@eamv.dk::537c7332-53d4-4db5-9bb0-fc59849c3b9f" providerId="AD" clId="Web-{4CDE99E7-D006-4C92-ABCD-38006DF68359}" dt="2023-09-22T07:14:08.131" v="276" actId="20577"/>
          <ac:spMkLst>
            <pc:docMk/>
            <pc:sldMk cId="739386682" sldId="346"/>
            <ac:spMk id="2" creationId="{F162E29A-C148-BBD2-60D2-64EF993F06E1}"/>
          </ac:spMkLst>
        </pc:spChg>
        <pc:spChg chg="mod">
          <ac:chgData name="Jane Sønderbæk Mejlvang" userId="S::janme01@eamv.dk::537c7332-53d4-4db5-9bb0-fc59849c3b9f" providerId="AD" clId="Web-{4CDE99E7-D006-4C92-ABCD-38006DF68359}" dt="2023-09-22T07:20:40.284" v="367" actId="20577"/>
          <ac:spMkLst>
            <pc:docMk/>
            <pc:sldMk cId="739386682" sldId="346"/>
            <ac:spMk id="3" creationId="{0C5928D3-82CD-C4F0-A026-7FA972E37121}"/>
          </ac:spMkLst>
        </pc:spChg>
      </pc:sldChg>
      <pc:sldChg chg="modSp new">
        <pc:chgData name="Jane Sønderbæk Mejlvang" userId="S::janme01@eamv.dk::537c7332-53d4-4db5-9bb0-fc59849c3b9f" providerId="AD" clId="Web-{4CDE99E7-D006-4C92-ABCD-38006DF68359}" dt="2023-09-22T07:21:43.568" v="378" actId="14100"/>
        <pc:sldMkLst>
          <pc:docMk/>
          <pc:sldMk cId="2568309529" sldId="348"/>
        </pc:sldMkLst>
        <pc:spChg chg="mod">
          <ac:chgData name="Jane Sønderbæk Mejlvang" userId="S::janme01@eamv.dk::537c7332-53d4-4db5-9bb0-fc59849c3b9f" providerId="AD" clId="Web-{4CDE99E7-D006-4C92-ABCD-38006DF68359}" dt="2023-09-22T07:14:20.818" v="285" actId="20577"/>
          <ac:spMkLst>
            <pc:docMk/>
            <pc:sldMk cId="2568309529" sldId="348"/>
            <ac:spMk id="2" creationId="{9AEBD33D-ABEE-0DEC-3920-A7883E9C895A}"/>
          </ac:spMkLst>
        </pc:spChg>
        <pc:spChg chg="mod">
          <ac:chgData name="Jane Sønderbæk Mejlvang" userId="S::janme01@eamv.dk::537c7332-53d4-4db5-9bb0-fc59849c3b9f" providerId="AD" clId="Web-{4CDE99E7-D006-4C92-ABCD-38006DF68359}" dt="2023-09-22T07:21:43.568" v="378" actId="14100"/>
          <ac:spMkLst>
            <pc:docMk/>
            <pc:sldMk cId="2568309529" sldId="348"/>
            <ac:spMk id="3" creationId="{560B4B22-7673-535E-D6EC-6F2C135BED8A}"/>
          </ac:spMkLst>
        </pc:spChg>
      </pc:sldChg>
      <pc:sldChg chg="modSp new">
        <pc:chgData name="Jane Sønderbæk Mejlvang" userId="S::janme01@eamv.dk::537c7332-53d4-4db5-9bb0-fc59849c3b9f" providerId="AD" clId="Web-{4CDE99E7-D006-4C92-ABCD-38006DF68359}" dt="2023-09-22T07:28:14.018" v="673" actId="20577"/>
        <pc:sldMkLst>
          <pc:docMk/>
          <pc:sldMk cId="46934769" sldId="349"/>
        </pc:sldMkLst>
        <pc:spChg chg="mod">
          <ac:chgData name="Jane Sønderbæk Mejlvang" userId="S::janme01@eamv.dk::537c7332-53d4-4db5-9bb0-fc59849c3b9f" providerId="AD" clId="Web-{4CDE99E7-D006-4C92-ABCD-38006DF68359}" dt="2023-09-22T07:14:29.991" v="294" actId="20577"/>
          <ac:spMkLst>
            <pc:docMk/>
            <pc:sldMk cId="46934769" sldId="349"/>
            <ac:spMk id="2" creationId="{A644514B-46D0-C350-F6CF-A2D2455FD725}"/>
          </ac:spMkLst>
        </pc:spChg>
        <pc:spChg chg="mod">
          <ac:chgData name="Jane Sønderbæk Mejlvang" userId="S::janme01@eamv.dk::537c7332-53d4-4db5-9bb0-fc59849c3b9f" providerId="AD" clId="Web-{4CDE99E7-D006-4C92-ABCD-38006DF68359}" dt="2023-09-22T07:28:14.018" v="673" actId="20577"/>
          <ac:spMkLst>
            <pc:docMk/>
            <pc:sldMk cId="46934769" sldId="349"/>
            <ac:spMk id="3" creationId="{676DA4B1-5994-DFFC-7772-814FC3B7B7BF}"/>
          </ac:spMkLst>
        </pc:spChg>
      </pc:sldChg>
    </pc:docChg>
  </pc:docChgLst>
  <pc:docChgLst>
    <pc:chgData name="Xiaolei Bi" userId="S::xbi@eamv.dk::4defdd0b-eb6b-464a-acc0-49fc44ef47a7" providerId="AD" clId="Web-{4F61BBDC-268D-47F4-96E6-9B3A796BFC7B}"/>
    <pc:docChg chg="addSld modSld">
      <pc:chgData name="Xiaolei Bi" userId="S::xbi@eamv.dk::4defdd0b-eb6b-464a-acc0-49fc44ef47a7" providerId="AD" clId="Web-{4F61BBDC-268D-47F4-96E6-9B3A796BFC7B}" dt="2023-09-14T16:12:02.091" v="52" actId="20577"/>
      <pc:docMkLst>
        <pc:docMk/>
      </pc:docMkLst>
      <pc:sldChg chg="modSp">
        <pc:chgData name="Xiaolei Bi" userId="S::xbi@eamv.dk::4defdd0b-eb6b-464a-acc0-49fc44ef47a7" providerId="AD" clId="Web-{4F61BBDC-268D-47F4-96E6-9B3A796BFC7B}" dt="2023-09-14T16:08:12.538" v="9" actId="1076"/>
        <pc:sldMkLst>
          <pc:docMk/>
          <pc:sldMk cId="0" sldId="276"/>
        </pc:sldMkLst>
        <pc:spChg chg="mod">
          <ac:chgData name="Xiaolei Bi" userId="S::xbi@eamv.dk::4defdd0b-eb6b-464a-acc0-49fc44ef47a7" providerId="AD" clId="Web-{4F61BBDC-268D-47F4-96E6-9B3A796BFC7B}" dt="2023-09-14T16:08:12.538" v="9" actId="1076"/>
          <ac:spMkLst>
            <pc:docMk/>
            <pc:sldMk cId="0" sldId="276"/>
            <ac:spMk id="29699" creationId="{6BAE6D71-A6E5-F805-43B2-E1E1805328C8}"/>
          </ac:spMkLst>
        </pc:spChg>
      </pc:sldChg>
      <pc:sldChg chg="modSp">
        <pc:chgData name="Xiaolei Bi" userId="S::xbi@eamv.dk::4defdd0b-eb6b-464a-acc0-49fc44ef47a7" providerId="AD" clId="Web-{4F61BBDC-268D-47F4-96E6-9B3A796BFC7B}" dt="2023-09-14T16:07:36.990" v="8" actId="20577"/>
        <pc:sldMkLst>
          <pc:docMk/>
          <pc:sldMk cId="0" sldId="287"/>
        </pc:sldMkLst>
        <pc:spChg chg="mod">
          <ac:chgData name="Xiaolei Bi" userId="S::xbi@eamv.dk::4defdd0b-eb6b-464a-acc0-49fc44ef47a7" providerId="AD" clId="Web-{4F61BBDC-268D-47F4-96E6-9B3A796BFC7B}" dt="2023-09-14T16:07:36.990" v="8" actId="20577"/>
          <ac:spMkLst>
            <pc:docMk/>
            <pc:sldMk cId="0" sldId="287"/>
            <ac:spMk id="31748" creationId="{89D765D2-0B40-7A24-275D-E960A82FC296}"/>
          </ac:spMkLst>
        </pc:spChg>
        <pc:picChg chg="mod">
          <ac:chgData name="Xiaolei Bi" userId="S::xbi@eamv.dk::4defdd0b-eb6b-464a-acc0-49fc44ef47a7" providerId="AD" clId="Web-{4F61BBDC-268D-47F4-96E6-9B3A796BFC7B}" dt="2023-09-14T16:07:31.740" v="5" actId="1076"/>
          <ac:picMkLst>
            <pc:docMk/>
            <pc:sldMk cId="0" sldId="287"/>
            <ac:picMk id="29709" creationId="{EF92FC30-2220-7472-F9FB-AF5C58F04B4A}"/>
          </ac:picMkLst>
        </pc:picChg>
        <pc:picChg chg="mod">
          <ac:chgData name="Xiaolei Bi" userId="S::xbi@eamv.dk::4defdd0b-eb6b-464a-acc0-49fc44ef47a7" providerId="AD" clId="Web-{4F61BBDC-268D-47F4-96E6-9B3A796BFC7B}" dt="2023-09-14T16:07:34.787" v="7" actId="1076"/>
          <ac:picMkLst>
            <pc:docMk/>
            <pc:sldMk cId="0" sldId="287"/>
            <ac:picMk id="29710" creationId="{4BDE4415-074C-7DD4-E447-DC7F90D02C58}"/>
          </ac:picMkLst>
        </pc:picChg>
        <pc:picChg chg="mod">
          <ac:chgData name="Xiaolei Bi" userId="S::xbi@eamv.dk::4defdd0b-eb6b-464a-acc0-49fc44ef47a7" providerId="AD" clId="Web-{4F61BBDC-268D-47F4-96E6-9B3A796BFC7B}" dt="2023-09-14T16:07:32.787" v="6" actId="1076"/>
          <ac:picMkLst>
            <pc:docMk/>
            <pc:sldMk cId="0" sldId="287"/>
            <ac:picMk id="29711" creationId="{5C65A4C5-5563-E216-D366-38717DC62C99}"/>
          </ac:picMkLst>
        </pc:picChg>
      </pc:sldChg>
      <pc:sldChg chg="modSp">
        <pc:chgData name="Xiaolei Bi" userId="S::xbi@eamv.dk::4defdd0b-eb6b-464a-acc0-49fc44ef47a7" providerId="AD" clId="Web-{4F61BBDC-268D-47F4-96E6-9B3A796BFC7B}" dt="2023-09-14T16:10:09.776" v="17" actId="1076"/>
        <pc:sldMkLst>
          <pc:docMk/>
          <pc:sldMk cId="0" sldId="334"/>
        </pc:sldMkLst>
        <pc:spChg chg="mod">
          <ac:chgData name="Xiaolei Bi" userId="S::xbi@eamv.dk::4defdd0b-eb6b-464a-acc0-49fc44ef47a7" providerId="AD" clId="Web-{4F61BBDC-268D-47F4-96E6-9B3A796BFC7B}" dt="2023-09-14T16:10:09.776" v="17" actId="1076"/>
          <ac:spMkLst>
            <pc:docMk/>
            <pc:sldMk cId="0" sldId="334"/>
            <ac:spMk id="74755" creationId="{70A7084F-E726-CC6E-3FE5-AE055C98FB94}"/>
          </ac:spMkLst>
        </pc:spChg>
      </pc:sldChg>
      <pc:sldChg chg="addSp modSp mod setBg">
        <pc:chgData name="Xiaolei Bi" userId="S::xbi@eamv.dk::4defdd0b-eb6b-464a-acc0-49fc44ef47a7" providerId="AD" clId="Web-{4F61BBDC-268D-47F4-96E6-9B3A796BFC7B}" dt="2023-09-14T16:12:02.091" v="52" actId="20577"/>
        <pc:sldMkLst>
          <pc:docMk/>
          <pc:sldMk cId="1952356257" sldId="335"/>
        </pc:sldMkLst>
        <pc:spChg chg="mod">
          <ac:chgData name="Xiaolei Bi" userId="S::xbi@eamv.dk::4defdd0b-eb6b-464a-acc0-49fc44ef47a7" providerId="AD" clId="Web-{4F61BBDC-268D-47F4-96E6-9B3A796BFC7B}" dt="2023-09-14T16:10:31.323" v="19"/>
          <ac:spMkLst>
            <pc:docMk/>
            <pc:sldMk cId="1952356257" sldId="335"/>
            <ac:spMk id="2" creationId="{3CAEE940-47F1-AA49-FBB2-F724FEBDA731}"/>
          </ac:spMkLst>
        </pc:spChg>
        <pc:spChg chg="mod">
          <ac:chgData name="Xiaolei Bi" userId="S::xbi@eamv.dk::4defdd0b-eb6b-464a-acc0-49fc44ef47a7" providerId="AD" clId="Web-{4F61BBDC-268D-47F4-96E6-9B3A796BFC7B}" dt="2023-09-14T16:12:02.091" v="52" actId="20577"/>
          <ac:spMkLst>
            <pc:docMk/>
            <pc:sldMk cId="1952356257" sldId="335"/>
            <ac:spMk id="3" creationId="{7C01D383-1AF0-B261-0CA9-D2BD9EABF529}"/>
          </ac:spMkLst>
        </pc:spChg>
        <pc:spChg chg="add">
          <ac:chgData name="Xiaolei Bi" userId="S::xbi@eamv.dk::4defdd0b-eb6b-464a-acc0-49fc44ef47a7" providerId="AD" clId="Web-{4F61BBDC-268D-47F4-96E6-9B3A796BFC7B}" dt="2023-09-14T16:10:31.323" v="19"/>
          <ac:spMkLst>
            <pc:docMk/>
            <pc:sldMk cId="1952356257" sldId="335"/>
            <ac:spMk id="9" creationId="{C0763A76-9F1C-4FC5-82B7-DD475DA461B2}"/>
          </ac:spMkLst>
        </pc:spChg>
        <pc:spChg chg="add">
          <ac:chgData name="Xiaolei Bi" userId="S::xbi@eamv.dk::4defdd0b-eb6b-464a-acc0-49fc44ef47a7" providerId="AD" clId="Web-{4F61BBDC-268D-47F4-96E6-9B3A796BFC7B}" dt="2023-09-14T16:10:31.323" v="19"/>
          <ac:spMkLst>
            <pc:docMk/>
            <pc:sldMk cId="1952356257" sldId="335"/>
            <ac:spMk id="11" creationId="{E81BF4F6-F2CF-4984-9D14-D6966D92F99F}"/>
          </ac:spMkLst>
        </pc:spChg>
        <pc:picChg chg="add">
          <ac:chgData name="Xiaolei Bi" userId="S::xbi@eamv.dk::4defdd0b-eb6b-464a-acc0-49fc44ef47a7" providerId="AD" clId="Web-{4F61BBDC-268D-47F4-96E6-9B3A796BFC7B}" dt="2023-09-14T16:10:31.323" v="19"/>
          <ac:picMkLst>
            <pc:docMk/>
            <pc:sldMk cId="1952356257" sldId="335"/>
            <ac:picMk id="5" creationId="{D44F9BA5-8BBD-FE41-DC72-6FBB2E84BA86}"/>
          </ac:picMkLst>
        </pc:picChg>
      </pc:sldChg>
      <pc:sldChg chg="addSp delSp modSp">
        <pc:chgData name="Xiaolei Bi" userId="S::xbi@eamv.dk::4defdd0b-eb6b-464a-acc0-49fc44ef47a7" providerId="AD" clId="Web-{4F61BBDC-268D-47F4-96E6-9B3A796BFC7B}" dt="2023-09-14T16:10:23.135" v="18"/>
        <pc:sldMkLst>
          <pc:docMk/>
          <pc:sldMk cId="1823869304" sldId="336"/>
        </pc:sldMkLst>
        <pc:spChg chg="mod">
          <ac:chgData name="Xiaolei Bi" userId="S::xbi@eamv.dk::4defdd0b-eb6b-464a-acc0-49fc44ef47a7" providerId="AD" clId="Web-{4F61BBDC-268D-47F4-96E6-9B3A796BFC7B}" dt="2023-09-14T16:10:23.135" v="18"/>
          <ac:spMkLst>
            <pc:docMk/>
            <pc:sldMk cId="1823869304" sldId="336"/>
            <ac:spMk id="50179" creationId="{2CBE9867-5769-542D-831D-2E6C3EB37E2F}"/>
          </ac:spMkLst>
        </pc:spChg>
        <pc:spChg chg="mod">
          <ac:chgData name="Xiaolei Bi" userId="S::xbi@eamv.dk::4defdd0b-eb6b-464a-acc0-49fc44ef47a7" providerId="AD" clId="Web-{4F61BBDC-268D-47F4-96E6-9B3A796BFC7B}" dt="2023-09-14T16:10:23.135" v="18"/>
          <ac:spMkLst>
            <pc:docMk/>
            <pc:sldMk cId="1823869304" sldId="336"/>
            <ac:spMk id="50191" creationId="{70A6FBB8-C804-40B2-02E0-84DA1323B38F}"/>
          </ac:spMkLst>
        </pc:spChg>
        <pc:spChg chg="del">
          <ac:chgData name="Xiaolei Bi" userId="S::xbi@eamv.dk::4defdd0b-eb6b-464a-acc0-49fc44ef47a7" providerId="AD" clId="Web-{4F61BBDC-268D-47F4-96E6-9B3A796BFC7B}" dt="2023-09-14T16:10:23.135" v="18"/>
          <ac:spMkLst>
            <pc:docMk/>
            <pc:sldMk cId="1823869304" sldId="336"/>
            <ac:spMk id="50193" creationId="{3BCB5F6A-9EB0-40B0-9D13-3023E9A20508}"/>
          </ac:spMkLst>
        </pc:spChg>
        <pc:spChg chg="add">
          <ac:chgData name="Xiaolei Bi" userId="S::xbi@eamv.dk::4defdd0b-eb6b-464a-acc0-49fc44ef47a7" providerId="AD" clId="Web-{4F61BBDC-268D-47F4-96E6-9B3A796BFC7B}" dt="2023-09-14T16:10:23.135" v="18"/>
          <ac:spMkLst>
            <pc:docMk/>
            <pc:sldMk cId="1823869304" sldId="336"/>
            <ac:spMk id="50198" creationId="{2A4588C6-4069-4731-BFB4-10F1E6D37842}"/>
          </ac:spMkLst>
        </pc:spChg>
        <pc:spChg chg="add">
          <ac:chgData name="Xiaolei Bi" userId="S::xbi@eamv.dk::4defdd0b-eb6b-464a-acc0-49fc44ef47a7" providerId="AD" clId="Web-{4F61BBDC-268D-47F4-96E6-9B3A796BFC7B}" dt="2023-09-14T16:10:23.135" v="18"/>
          <ac:spMkLst>
            <pc:docMk/>
            <pc:sldMk cId="1823869304" sldId="336"/>
            <ac:spMk id="50200" creationId="{23370524-0FE7-41B4-ABCF-7FB26B6CF1F6}"/>
          </ac:spMkLst>
        </pc:spChg>
        <pc:spChg chg="add">
          <ac:chgData name="Xiaolei Bi" userId="S::xbi@eamv.dk::4defdd0b-eb6b-464a-acc0-49fc44ef47a7" providerId="AD" clId="Web-{4F61BBDC-268D-47F4-96E6-9B3A796BFC7B}" dt="2023-09-14T16:10:23.135" v="18"/>
          <ac:spMkLst>
            <pc:docMk/>
            <pc:sldMk cId="1823869304" sldId="336"/>
            <ac:spMk id="50206" creationId="{4E93B92B-0DD5-4277-9D69-972ABADC3559}"/>
          </ac:spMkLst>
        </pc:spChg>
        <pc:spChg chg="add">
          <ac:chgData name="Xiaolei Bi" userId="S::xbi@eamv.dk::4defdd0b-eb6b-464a-acc0-49fc44ef47a7" providerId="AD" clId="Web-{4F61BBDC-268D-47F4-96E6-9B3A796BFC7B}" dt="2023-09-14T16:10:23.135" v="18"/>
          <ac:spMkLst>
            <pc:docMk/>
            <pc:sldMk cId="1823869304" sldId="336"/>
            <ac:spMk id="50208" creationId="{7CE87768-354E-4E3F-8202-9F387CF50590}"/>
          </ac:spMkLst>
        </pc:spChg>
        <pc:spChg chg="add">
          <ac:chgData name="Xiaolei Bi" userId="S::xbi@eamv.dk::4defdd0b-eb6b-464a-acc0-49fc44ef47a7" providerId="AD" clId="Web-{4F61BBDC-268D-47F4-96E6-9B3A796BFC7B}" dt="2023-09-14T16:10:23.135" v="18"/>
          <ac:spMkLst>
            <pc:docMk/>
            <pc:sldMk cId="1823869304" sldId="336"/>
            <ac:spMk id="50210" creationId="{09E5B98F-BD75-4A30-BF72-0A91074702FC}"/>
          </ac:spMkLst>
        </pc:spChg>
        <pc:spChg chg="add">
          <ac:chgData name="Xiaolei Bi" userId="S::xbi@eamv.dk::4defdd0b-eb6b-464a-acc0-49fc44ef47a7" providerId="AD" clId="Web-{4F61BBDC-268D-47F4-96E6-9B3A796BFC7B}" dt="2023-09-14T16:10:23.135" v="18"/>
          <ac:spMkLst>
            <pc:docMk/>
            <pc:sldMk cId="1823869304" sldId="336"/>
            <ac:spMk id="50212" creationId="{8AAB91E3-41BE-4478-BF23-A24D43E146C5}"/>
          </ac:spMkLst>
        </pc:spChg>
        <pc:spChg chg="add">
          <ac:chgData name="Xiaolei Bi" userId="S::xbi@eamv.dk::4defdd0b-eb6b-464a-acc0-49fc44ef47a7" providerId="AD" clId="Web-{4F61BBDC-268D-47F4-96E6-9B3A796BFC7B}" dt="2023-09-14T16:10:23.135" v="18"/>
          <ac:spMkLst>
            <pc:docMk/>
            <pc:sldMk cId="1823869304" sldId="336"/>
            <ac:spMk id="50214" creationId="{96DFC7EA-8516-41F1-8ED9-C0A8E1E0862A}"/>
          </ac:spMkLst>
        </pc:spChg>
        <pc:spChg chg="add">
          <ac:chgData name="Xiaolei Bi" userId="S::xbi@eamv.dk::4defdd0b-eb6b-464a-acc0-49fc44ef47a7" providerId="AD" clId="Web-{4F61BBDC-268D-47F4-96E6-9B3A796BFC7B}" dt="2023-09-14T16:10:23.135" v="18"/>
          <ac:spMkLst>
            <pc:docMk/>
            <pc:sldMk cId="1823869304" sldId="336"/>
            <ac:spMk id="50216" creationId="{E24E972C-8744-4CFA-B783-41EA3CC38199}"/>
          </ac:spMkLst>
        </pc:spChg>
        <pc:spChg chg="add">
          <ac:chgData name="Xiaolei Bi" userId="S::xbi@eamv.dk::4defdd0b-eb6b-464a-acc0-49fc44ef47a7" providerId="AD" clId="Web-{4F61BBDC-268D-47F4-96E6-9B3A796BFC7B}" dt="2023-09-14T16:10:23.135" v="18"/>
          <ac:spMkLst>
            <pc:docMk/>
            <pc:sldMk cId="1823869304" sldId="336"/>
            <ac:spMk id="50218" creationId="{C7C88F2E-E233-48BA-B85F-D06BA522B790}"/>
          </ac:spMkLst>
        </pc:spChg>
        <pc:picChg chg="mod ord">
          <ac:chgData name="Xiaolei Bi" userId="S::xbi@eamv.dk::4defdd0b-eb6b-464a-acc0-49fc44ef47a7" providerId="AD" clId="Web-{4F61BBDC-268D-47F4-96E6-9B3A796BFC7B}" dt="2023-09-14T16:10:23.135" v="18"/>
          <ac:picMkLst>
            <pc:docMk/>
            <pc:sldMk cId="1823869304" sldId="336"/>
            <ac:picMk id="50192" creationId="{E45C87B9-8357-E82E-FEA7-362AD44DAE07}"/>
          </ac:picMkLst>
        </pc:picChg>
        <pc:cxnChg chg="add">
          <ac:chgData name="Xiaolei Bi" userId="S::xbi@eamv.dk::4defdd0b-eb6b-464a-acc0-49fc44ef47a7" providerId="AD" clId="Web-{4F61BBDC-268D-47F4-96E6-9B3A796BFC7B}" dt="2023-09-14T16:10:23.135" v="18"/>
          <ac:cxnSpMkLst>
            <pc:docMk/>
            <pc:sldMk cId="1823869304" sldId="336"/>
            <ac:cxnSpMk id="50202" creationId="{E0A9CA40-1F57-4A6D-ACDA-F720AA468CF6}"/>
          </ac:cxnSpMkLst>
        </pc:cxnChg>
        <pc:cxnChg chg="add">
          <ac:chgData name="Xiaolei Bi" userId="S::xbi@eamv.dk::4defdd0b-eb6b-464a-acc0-49fc44ef47a7" providerId="AD" clId="Web-{4F61BBDC-268D-47F4-96E6-9B3A796BFC7B}" dt="2023-09-14T16:10:23.135" v="18"/>
          <ac:cxnSpMkLst>
            <pc:docMk/>
            <pc:sldMk cId="1823869304" sldId="336"/>
            <ac:cxnSpMk id="50204" creationId="{B2A94EDB-B0FE-4678-8E69-0F137AE3BE6C}"/>
          </ac:cxnSpMkLst>
        </pc:cxnChg>
      </pc:sldChg>
      <pc:sldChg chg="addSp modSp new mod setBg">
        <pc:chgData name="Xiaolei Bi" userId="S::xbi@eamv.dk::4defdd0b-eb6b-464a-acc0-49fc44ef47a7" providerId="AD" clId="Web-{4F61BBDC-268D-47F4-96E6-9B3A796BFC7B}" dt="2023-09-14T16:09:52.181" v="16"/>
        <pc:sldMkLst>
          <pc:docMk/>
          <pc:sldMk cId="1078068056" sldId="338"/>
        </pc:sldMkLst>
        <pc:spChg chg="mod">
          <ac:chgData name="Xiaolei Bi" userId="S::xbi@eamv.dk::4defdd0b-eb6b-464a-acc0-49fc44ef47a7" providerId="AD" clId="Web-{4F61BBDC-268D-47F4-96E6-9B3A796BFC7B}" dt="2023-09-14T16:09:52.181" v="16"/>
          <ac:spMkLst>
            <pc:docMk/>
            <pc:sldMk cId="1078068056" sldId="338"/>
            <ac:spMk id="2" creationId="{14933674-03FB-BDE8-5BD0-78D56B103C3D}"/>
          </ac:spMkLst>
        </pc:spChg>
        <pc:spChg chg="mod">
          <ac:chgData name="Xiaolei Bi" userId="S::xbi@eamv.dk::4defdd0b-eb6b-464a-acc0-49fc44ef47a7" providerId="AD" clId="Web-{4F61BBDC-268D-47F4-96E6-9B3A796BFC7B}" dt="2023-09-14T16:09:52.181" v="16"/>
          <ac:spMkLst>
            <pc:docMk/>
            <pc:sldMk cId="1078068056" sldId="338"/>
            <ac:spMk id="3" creationId="{56C54E8B-79B1-E743-35DA-1892F1BD3070}"/>
          </ac:spMkLst>
        </pc:spChg>
        <pc:spChg chg="add">
          <ac:chgData name="Xiaolei Bi" userId="S::xbi@eamv.dk::4defdd0b-eb6b-464a-acc0-49fc44ef47a7" providerId="AD" clId="Web-{4F61BBDC-268D-47F4-96E6-9B3A796BFC7B}" dt="2023-09-14T16:09:52.181" v="16"/>
          <ac:spMkLst>
            <pc:docMk/>
            <pc:sldMk cId="1078068056" sldId="338"/>
            <ac:spMk id="8" creationId="{18873D23-2DCF-4B31-A009-95721C06E8E1}"/>
          </ac:spMkLst>
        </pc:spChg>
        <pc:spChg chg="add">
          <ac:chgData name="Xiaolei Bi" userId="S::xbi@eamv.dk::4defdd0b-eb6b-464a-acc0-49fc44ef47a7" providerId="AD" clId="Web-{4F61BBDC-268D-47F4-96E6-9B3A796BFC7B}" dt="2023-09-14T16:09:52.181" v="16"/>
          <ac:spMkLst>
            <pc:docMk/>
            <pc:sldMk cId="1078068056" sldId="338"/>
            <ac:spMk id="10" creationId="{C13EF075-D4EF-4929-ADBC-91B27DA19955}"/>
          </ac:spMkLst>
        </pc:spChg>
        <pc:grpChg chg="add">
          <ac:chgData name="Xiaolei Bi" userId="S::xbi@eamv.dk::4defdd0b-eb6b-464a-acc0-49fc44ef47a7" providerId="AD" clId="Web-{4F61BBDC-268D-47F4-96E6-9B3A796BFC7B}" dt="2023-09-14T16:09:52.181" v="16"/>
          <ac:grpSpMkLst>
            <pc:docMk/>
            <pc:sldMk cId="1078068056" sldId="338"/>
            <ac:grpSpMk id="12" creationId="{DAA26DFA-AAB2-4973-9C17-16D587C7B198}"/>
          </ac:grpSpMkLst>
        </pc:grpChg>
      </pc:sldChg>
    </pc:docChg>
  </pc:docChgLst>
  <pc:docChgLst>
    <pc:chgData name="Xiaolei Bi" userId="S::xbi@eamv.dk::4defdd0b-eb6b-464a-acc0-49fc44ef47a7" providerId="AD" clId="Web-{9A56C5C5-D8BD-4E21-A80C-6231B1F99584}"/>
    <pc:docChg chg="modSld">
      <pc:chgData name="Xiaolei Bi" userId="S::xbi@eamv.dk::4defdd0b-eb6b-464a-acc0-49fc44ef47a7" providerId="AD" clId="Web-{9A56C5C5-D8BD-4E21-A80C-6231B1F99584}" dt="2023-09-15T08:01:05.416" v="44" actId="20577"/>
      <pc:docMkLst>
        <pc:docMk/>
      </pc:docMkLst>
      <pc:sldChg chg="modSp">
        <pc:chgData name="Xiaolei Bi" userId="S::xbi@eamv.dk::4defdd0b-eb6b-464a-acc0-49fc44ef47a7" providerId="AD" clId="Web-{9A56C5C5-D8BD-4E21-A80C-6231B1F99584}" dt="2023-09-15T08:01:05.416" v="44" actId="20577"/>
        <pc:sldMkLst>
          <pc:docMk/>
          <pc:sldMk cId="1952356257" sldId="335"/>
        </pc:sldMkLst>
        <pc:spChg chg="mod">
          <ac:chgData name="Xiaolei Bi" userId="S::xbi@eamv.dk::4defdd0b-eb6b-464a-acc0-49fc44ef47a7" providerId="AD" clId="Web-{9A56C5C5-D8BD-4E21-A80C-6231B1F99584}" dt="2023-09-15T08:01:05.416" v="44" actId="20577"/>
          <ac:spMkLst>
            <pc:docMk/>
            <pc:sldMk cId="1952356257" sldId="335"/>
            <ac:spMk id="3" creationId="{7C01D383-1AF0-B261-0CA9-D2BD9EABF529}"/>
          </ac:spMkLst>
        </pc:spChg>
      </pc:sldChg>
    </pc:docChg>
  </pc:docChgLst>
  <pc:docChgLst>
    <pc:chgData name="Johanne Thorup Knudsen" userId="S::johkn01@eamv.dk::99552e99-e3d8-4741-b7e1-d0818e84b6df" providerId="AD" clId="Web-{262B9C65-64C2-4CA7-96EB-6677DD64FE83}"/>
    <pc:docChg chg="modSld">
      <pc:chgData name="Johanne Thorup Knudsen" userId="S::johkn01@eamv.dk::99552e99-e3d8-4741-b7e1-d0818e84b6df" providerId="AD" clId="Web-{262B9C65-64C2-4CA7-96EB-6677DD64FE83}" dt="2023-09-22T07:23:02.368" v="12" actId="20577"/>
      <pc:docMkLst>
        <pc:docMk/>
      </pc:docMkLst>
      <pc:sldChg chg="modSp">
        <pc:chgData name="Johanne Thorup Knudsen" userId="S::johkn01@eamv.dk::99552e99-e3d8-4741-b7e1-d0818e84b6df" providerId="AD" clId="Web-{262B9C65-64C2-4CA7-96EB-6677DD64FE83}" dt="2023-09-22T07:23:02.368" v="12" actId="20577"/>
        <pc:sldMkLst>
          <pc:docMk/>
          <pc:sldMk cId="2943214389" sldId="347"/>
        </pc:sldMkLst>
        <pc:spChg chg="mod">
          <ac:chgData name="Johanne Thorup Knudsen" userId="S::johkn01@eamv.dk::99552e99-e3d8-4741-b7e1-d0818e84b6df" providerId="AD" clId="Web-{262B9C65-64C2-4CA7-96EB-6677DD64FE83}" dt="2023-09-22T07:23:02.368" v="12" actId="20577"/>
          <ac:spMkLst>
            <pc:docMk/>
            <pc:sldMk cId="2943214389" sldId="347"/>
            <ac:spMk id="3" creationId="{48F0290D-120F-97DD-979E-5649F01B5E4D}"/>
          </ac:spMkLst>
        </pc:spChg>
      </pc:sldChg>
      <pc:sldChg chg="modSp">
        <pc:chgData name="Johanne Thorup Knudsen" userId="S::johkn01@eamv.dk::99552e99-e3d8-4741-b7e1-d0818e84b6df" providerId="AD" clId="Web-{262B9C65-64C2-4CA7-96EB-6677DD64FE83}" dt="2023-09-22T07:20:38.919" v="6" actId="20577"/>
        <pc:sldMkLst>
          <pc:docMk/>
          <pc:sldMk cId="3981454961" sldId="351"/>
        </pc:sldMkLst>
        <pc:spChg chg="mod">
          <ac:chgData name="Johanne Thorup Knudsen" userId="S::johkn01@eamv.dk::99552e99-e3d8-4741-b7e1-d0818e84b6df" providerId="AD" clId="Web-{262B9C65-64C2-4CA7-96EB-6677DD64FE83}" dt="2023-09-22T07:20:38.919" v="6" actId="20577"/>
          <ac:spMkLst>
            <pc:docMk/>
            <pc:sldMk cId="3981454961" sldId="351"/>
            <ac:spMk id="3" creationId="{FCE225B5-2B35-AC65-B8BF-EB48F8B26BE4}"/>
          </ac:spMkLst>
        </pc:spChg>
      </pc:sldChg>
    </pc:docChg>
  </pc:docChgLst>
  <pc:docChgLst>
    <pc:chgData name="Anne Rohde Andersen" userId="S::annan01@eamv.dk::f8b39f7d-7911-4ed3-9621-a52d360f2b74" providerId="AD" clId="Web-{F4F77366-BFF1-4C0E-89F9-E16184DF1219}"/>
    <pc:docChg chg="modSld">
      <pc:chgData name="Anne Rohde Andersen" userId="S::annan01@eamv.dk::f8b39f7d-7911-4ed3-9621-a52d360f2b74" providerId="AD" clId="Web-{F4F77366-BFF1-4C0E-89F9-E16184DF1219}" dt="2023-09-22T07:05:37.934" v="68" actId="20577"/>
      <pc:docMkLst>
        <pc:docMk/>
      </pc:docMkLst>
      <pc:sldChg chg="addSp delSp modSp">
        <pc:chgData name="Anne Rohde Andersen" userId="S::annan01@eamv.dk::f8b39f7d-7911-4ed3-9621-a52d360f2b74" providerId="AD" clId="Web-{F4F77366-BFF1-4C0E-89F9-E16184DF1219}" dt="2023-09-22T07:05:37.934" v="68" actId="20577"/>
        <pc:sldMkLst>
          <pc:docMk/>
          <pc:sldMk cId="2241517821" sldId="341"/>
        </pc:sldMkLst>
        <pc:spChg chg="mod">
          <ac:chgData name="Anne Rohde Andersen" userId="S::annan01@eamv.dk::f8b39f7d-7911-4ed3-9621-a52d360f2b74" providerId="AD" clId="Web-{F4F77366-BFF1-4C0E-89F9-E16184DF1219}" dt="2023-09-22T06:58:29.343" v="18" actId="20577"/>
          <ac:spMkLst>
            <pc:docMk/>
            <pc:sldMk cId="2241517821" sldId="341"/>
            <ac:spMk id="2" creationId="{DD7EC387-B26C-B134-D6C7-8F3FE2978EB0}"/>
          </ac:spMkLst>
        </pc:spChg>
        <pc:spChg chg="mod">
          <ac:chgData name="Anne Rohde Andersen" userId="S::annan01@eamv.dk::f8b39f7d-7911-4ed3-9621-a52d360f2b74" providerId="AD" clId="Web-{F4F77366-BFF1-4C0E-89F9-E16184DF1219}" dt="2023-09-22T07:05:37.934" v="68" actId="20577"/>
          <ac:spMkLst>
            <pc:docMk/>
            <pc:sldMk cId="2241517821" sldId="341"/>
            <ac:spMk id="3" creationId="{DEE7D4CA-FE45-6FD1-D30A-50DD65024D05}"/>
          </ac:spMkLst>
        </pc:spChg>
        <pc:spChg chg="add del mod">
          <ac:chgData name="Anne Rohde Andersen" userId="S::annan01@eamv.dk::f8b39f7d-7911-4ed3-9621-a52d360f2b74" providerId="AD" clId="Web-{F4F77366-BFF1-4C0E-89F9-E16184DF1219}" dt="2023-09-22T07:02:55.319" v="53"/>
          <ac:spMkLst>
            <pc:docMk/>
            <pc:sldMk cId="2241517821" sldId="341"/>
            <ac:spMk id="4" creationId="{EC9D5879-ABB0-C862-93A9-F15A86B9231B}"/>
          </ac:spMkLst>
        </pc:spChg>
      </pc:sldChg>
    </pc:docChg>
  </pc:docChgLst>
  <pc:docChgLst>
    <pc:chgData name="Xeni Vilster Petersen" userId="S::xenpe01@eamv.dk::25d36529-8d98-4c52-a940-a55995af9719" providerId="AD" clId="Web-{4EDB754A-416D-4344-B7CB-F0B78D81F928}"/>
    <pc:docChg chg="modSld">
      <pc:chgData name="Xeni Vilster Petersen" userId="S::xenpe01@eamv.dk::25d36529-8d98-4c52-a940-a55995af9719" providerId="AD" clId="Web-{4EDB754A-416D-4344-B7CB-F0B78D81F928}" dt="2023-09-22T07:06:31.458" v="20" actId="20577"/>
      <pc:docMkLst>
        <pc:docMk/>
      </pc:docMkLst>
      <pc:sldChg chg="addSp delSp modSp">
        <pc:chgData name="Xeni Vilster Petersen" userId="S::xenpe01@eamv.dk::25d36529-8d98-4c52-a940-a55995af9719" providerId="AD" clId="Web-{4EDB754A-416D-4344-B7CB-F0B78D81F928}" dt="2023-09-22T07:06:31.458" v="20" actId="20577"/>
        <pc:sldMkLst>
          <pc:docMk/>
          <pc:sldMk cId="2241517821" sldId="341"/>
        </pc:sldMkLst>
        <pc:spChg chg="mod">
          <ac:chgData name="Xeni Vilster Petersen" userId="S::xenpe01@eamv.dk::25d36529-8d98-4c52-a940-a55995af9719" providerId="AD" clId="Web-{4EDB754A-416D-4344-B7CB-F0B78D81F928}" dt="2023-09-22T07:06:31.458" v="20" actId="20577"/>
          <ac:spMkLst>
            <pc:docMk/>
            <pc:sldMk cId="2241517821" sldId="341"/>
            <ac:spMk id="2" creationId="{DD7EC387-B26C-B134-D6C7-8F3FE2978EB0}"/>
          </ac:spMkLst>
        </pc:spChg>
        <pc:spChg chg="mod">
          <ac:chgData name="Xeni Vilster Petersen" userId="S::xenpe01@eamv.dk::25d36529-8d98-4c52-a940-a55995af9719" providerId="AD" clId="Web-{4EDB754A-416D-4344-B7CB-F0B78D81F928}" dt="2023-09-22T07:06:27.067" v="18" actId="20577"/>
          <ac:spMkLst>
            <pc:docMk/>
            <pc:sldMk cId="2241517821" sldId="341"/>
            <ac:spMk id="3" creationId="{DEE7D4CA-FE45-6FD1-D30A-50DD65024D05}"/>
          </ac:spMkLst>
        </pc:spChg>
        <pc:spChg chg="add del mod">
          <ac:chgData name="Xeni Vilster Petersen" userId="S::xenpe01@eamv.dk::25d36529-8d98-4c52-a940-a55995af9719" providerId="AD" clId="Web-{4EDB754A-416D-4344-B7CB-F0B78D81F928}" dt="2023-09-22T07:03:21.874" v="6"/>
          <ac:spMkLst>
            <pc:docMk/>
            <pc:sldMk cId="2241517821" sldId="341"/>
            <ac:spMk id="5" creationId="{4DD360AA-6204-E0F2-47F7-761A9356A004}"/>
          </ac:spMkLst>
        </pc:spChg>
      </pc:sldChg>
    </pc:docChg>
  </pc:docChgLst>
  <pc:docChgLst>
    <pc:chgData name="Julie Degn Nielsen" userId="S::julni01@eamv.dk::6173f83a-00b7-4e00-bc3d-adae555b4944" providerId="AD" clId="Web-{3EFF32F6-719D-4B37-A5F2-57B2BC37AF08}"/>
    <pc:docChg chg="addSld">
      <pc:chgData name="Julie Degn Nielsen" userId="S::julni01@eamv.dk::6173f83a-00b7-4e00-bc3d-adae555b4944" providerId="AD" clId="Web-{3EFF32F6-719D-4B37-A5F2-57B2BC37AF08}" dt="2023-09-22T06:55:36.609" v="1"/>
      <pc:docMkLst>
        <pc:docMk/>
      </pc:docMkLst>
      <pc:sldChg chg="new">
        <pc:chgData name="Julie Degn Nielsen" userId="S::julni01@eamv.dk::6173f83a-00b7-4e00-bc3d-adae555b4944" providerId="AD" clId="Web-{3EFF32F6-719D-4B37-A5F2-57B2BC37AF08}" dt="2023-09-22T06:55:18.092" v="0"/>
        <pc:sldMkLst>
          <pc:docMk/>
          <pc:sldMk cId="2241517821" sldId="341"/>
        </pc:sldMkLst>
      </pc:sldChg>
      <pc:sldChg chg="new">
        <pc:chgData name="Julie Degn Nielsen" userId="S::julni01@eamv.dk::6173f83a-00b7-4e00-bc3d-adae555b4944" providerId="AD" clId="Web-{3EFF32F6-719D-4B37-A5F2-57B2BC37AF08}" dt="2023-09-22T06:55:36.609" v="1"/>
        <pc:sldMkLst>
          <pc:docMk/>
          <pc:sldMk cId="3364082173" sldId="343"/>
        </pc:sldMkLst>
      </pc:sldChg>
    </pc:docChg>
  </pc:docChgLst>
  <pc:docChgLst>
    <pc:chgData name="Nicklas Ellegård Nowack" userId="S::nicno01@eamv.dk::0f6c6336-68b6-4834-a6d9-b7a5ab67cf2c" providerId="AD" clId="Web-{926439C9-402C-44DC-BF5E-3DE2291DA408}"/>
    <pc:docChg chg="modSld">
      <pc:chgData name="Nicklas Ellegård Nowack" userId="S::nicno01@eamv.dk::0f6c6336-68b6-4834-a6d9-b7a5ab67cf2c" providerId="AD" clId="Web-{926439C9-402C-44DC-BF5E-3DE2291DA408}" dt="2023-09-22T07:16:57.222" v="149" actId="20577"/>
      <pc:docMkLst>
        <pc:docMk/>
      </pc:docMkLst>
      <pc:sldChg chg="modSp">
        <pc:chgData name="Nicklas Ellegård Nowack" userId="S::nicno01@eamv.dk::0f6c6336-68b6-4834-a6d9-b7a5ab67cf2c" providerId="AD" clId="Web-{926439C9-402C-44DC-BF5E-3DE2291DA408}" dt="2023-09-22T07:16:57.222" v="149" actId="20577"/>
        <pc:sldMkLst>
          <pc:docMk/>
          <pc:sldMk cId="3364082173" sldId="343"/>
        </pc:sldMkLst>
        <pc:spChg chg="mod">
          <ac:chgData name="Nicklas Ellegård Nowack" userId="S::nicno01@eamv.dk::0f6c6336-68b6-4834-a6d9-b7a5ab67cf2c" providerId="AD" clId="Web-{926439C9-402C-44DC-BF5E-3DE2291DA408}" dt="2023-09-22T07:16:57.222" v="149" actId="20577"/>
          <ac:spMkLst>
            <pc:docMk/>
            <pc:sldMk cId="3364082173" sldId="343"/>
            <ac:spMk id="3" creationId="{C8A163B7-B9E8-0EC1-95AB-638658AFBDF8}"/>
          </ac:spMkLst>
        </pc:spChg>
      </pc:sldChg>
    </pc:docChg>
  </pc:docChgLst>
  <pc:docChgLst>
    <pc:chgData name="Xiaolei Bi" userId="S::xbi@eamv.dk::4defdd0b-eb6b-464a-acc0-49fc44ef47a7" providerId="AD" clId="Web-{E2185054-EBF4-49DA-800B-71E989A7F539}"/>
    <pc:docChg chg="modSld">
      <pc:chgData name="Xiaolei Bi" userId="S::xbi@eamv.dk::4defdd0b-eb6b-464a-acc0-49fc44ef47a7" providerId="AD" clId="Web-{E2185054-EBF4-49DA-800B-71E989A7F539}" dt="2023-09-19T13:36:36.529" v="28" actId="20577"/>
      <pc:docMkLst>
        <pc:docMk/>
      </pc:docMkLst>
      <pc:sldChg chg="addSp delSp modSp">
        <pc:chgData name="Xiaolei Bi" userId="S::xbi@eamv.dk::4defdd0b-eb6b-464a-acc0-49fc44ef47a7" providerId="AD" clId="Web-{E2185054-EBF4-49DA-800B-71E989A7F539}" dt="2023-09-19T13:35:52.137" v="10"/>
        <pc:sldMkLst>
          <pc:docMk/>
          <pc:sldMk cId="1952356257" sldId="335"/>
        </pc:sldMkLst>
        <pc:spChg chg="mod">
          <ac:chgData name="Xiaolei Bi" userId="S::xbi@eamv.dk::4defdd0b-eb6b-464a-acc0-49fc44ef47a7" providerId="AD" clId="Web-{E2185054-EBF4-49DA-800B-71E989A7F539}" dt="2023-09-19T13:35:52.137" v="10"/>
          <ac:spMkLst>
            <pc:docMk/>
            <pc:sldMk cId="1952356257" sldId="335"/>
            <ac:spMk id="2" creationId="{3CAEE940-47F1-AA49-FBB2-F724FEBDA731}"/>
          </ac:spMkLst>
        </pc:spChg>
        <pc:spChg chg="mod">
          <ac:chgData name="Xiaolei Bi" userId="S::xbi@eamv.dk::4defdd0b-eb6b-464a-acc0-49fc44ef47a7" providerId="AD" clId="Web-{E2185054-EBF4-49DA-800B-71E989A7F539}" dt="2023-09-19T13:35:52.137" v="10"/>
          <ac:spMkLst>
            <pc:docMk/>
            <pc:sldMk cId="1952356257" sldId="335"/>
            <ac:spMk id="3" creationId="{7C01D383-1AF0-B261-0CA9-D2BD9EABF529}"/>
          </ac:spMkLst>
        </pc:spChg>
        <pc:spChg chg="add del">
          <ac:chgData name="Xiaolei Bi" userId="S::xbi@eamv.dk::4defdd0b-eb6b-464a-acc0-49fc44ef47a7" providerId="AD" clId="Web-{E2185054-EBF4-49DA-800B-71E989A7F539}" dt="2023-09-19T13:35:52.137" v="10"/>
          <ac:spMkLst>
            <pc:docMk/>
            <pc:sldMk cId="1952356257" sldId="335"/>
            <ac:spMk id="9" creationId="{C0763A76-9F1C-4FC5-82B7-DD475DA461B2}"/>
          </ac:spMkLst>
        </pc:spChg>
        <pc:spChg chg="add del">
          <ac:chgData name="Xiaolei Bi" userId="S::xbi@eamv.dk::4defdd0b-eb6b-464a-acc0-49fc44ef47a7" providerId="AD" clId="Web-{E2185054-EBF4-49DA-800B-71E989A7F539}" dt="2023-09-19T13:35:52.137" v="10"/>
          <ac:spMkLst>
            <pc:docMk/>
            <pc:sldMk cId="1952356257" sldId="335"/>
            <ac:spMk id="11" creationId="{E81BF4F6-F2CF-4984-9D14-D6966D92F99F}"/>
          </ac:spMkLst>
        </pc:spChg>
        <pc:spChg chg="add del">
          <ac:chgData name="Xiaolei Bi" userId="S::xbi@eamv.dk::4defdd0b-eb6b-464a-acc0-49fc44ef47a7" providerId="AD" clId="Web-{E2185054-EBF4-49DA-800B-71E989A7F539}" dt="2023-09-19T13:35:52.122" v="9"/>
          <ac:spMkLst>
            <pc:docMk/>
            <pc:sldMk cId="1952356257" sldId="335"/>
            <ac:spMk id="16" creationId="{D009D6D5-DAC2-4A8B-A17A-E206B9012D09}"/>
          </ac:spMkLst>
        </pc:spChg>
        <pc:spChg chg="add">
          <ac:chgData name="Xiaolei Bi" userId="S::xbi@eamv.dk::4defdd0b-eb6b-464a-acc0-49fc44ef47a7" providerId="AD" clId="Web-{E2185054-EBF4-49DA-800B-71E989A7F539}" dt="2023-09-19T13:35:52.137" v="10"/>
          <ac:spMkLst>
            <pc:docMk/>
            <pc:sldMk cId="1952356257" sldId="335"/>
            <ac:spMk id="18" creationId="{7004738A-9D34-43E8-97D2-CA0EED4F8BE0}"/>
          </ac:spMkLst>
        </pc:spChg>
        <pc:spChg chg="add">
          <ac:chgData name="Xiaolei Bi" userId="S::xbi@eamv.dk::4defdd0b-eb6b-464a-acc0-49fc44ef47a7" providerId="AD" clId="Web-{E2185054-EBF4-49DA-800B-71E989A7F539}" dt="2023-09-19T13:35:52.137" v="10"/>
          <ac:spMkLst>
            <pc:docMk/>
            <pc:sldMk cId="1952356257" sldId="335"/>
            <ac:spMk id="19" creationId="{12609869-9E80-471B-A487-A53288E0E791}"/>
          </ac:spMkLst>
        </pc:spChg>
        <pc:spChg chg="add">
          <ac:chgData name="Xiaolei Bi" userId="S::xbi@eamv.dk::4defdd0b-eb6b-464a-acc0-49fc44ef47a7" providerId="AD" clId="Web-{E2185054-EBF4-49DA-800B-71E989A7F539}" dt="2023-09-19T13:35:52.137" v="10"/>
          <ac:spMkLst>
            <pc:docMk/>
            <pc:sldMk cId="1952356257" sldId="335"/>
            <ac:spMk id="20" creationId="{B8B8D07F-F13E-443E-BA68-2D26672D76B9}"/>
          </ac:spMkLst>
        </pc:spChg>
        <pc:spChg chg="add">
          <ac:chgData name="Xiaolei Bi" userId="S::xbi@eamv.dk::4defdd0b-eb6b-464a-acc0-49fc44ef47a7" providerId="AD" clId="Web-{E2185054-EBF4-49DA-800B-71E989A7F539}" dt="2023-09-19T13:35:52.137" v="10"/>
          <ac:spMkLst>
            <pc:docMk/>
            <pc:sldMk cId="1952356257" sldId="335"/>
            <ac:spMk id="22" creationId="{2813A4FA-24A5-41ED-A534-3807D1B2F344}"/>
          </ac:spMkLst>
        </pc:spChg>
        <pc:spChg chg="add">
          <ac:chgData name="Xiaolei Bi" userId="S::xbi@eamv.dk::4defdd0b-eb6b-464a-acc0-49fc44ef47a7" providerId="AD" clId="Web-{E2185054-EBF4-49DA-800B-71E989A7F539}" dt="2023-09-19T13:35:52.137" v="10"/>
          <ac:spMkLst>
            <pc:docMk/>
            <pc:sldMk cId="1952356257" sldId="335"/>
            <ac:spMk id="24" creationId="{C3944F27-CA70-4E84-A51A-E6BF89558979}"/>
          </ac:spMkLst>
        </pc:spChg>
        <pc:picChg chg="mod">
          <ac:chgData name="Xiaolei Bi" userId="S::xbi@eamv.dk::4defdd0b-eb6b-464a-acc0-49fc44ef47a7" providerId="AD" clId="Web-{E2185054-EBF4-49DA-800B-71E989A7F539}" dt="2023-09-19T13:35:52.137" v="10"/>
          <ac:picMkLst>
            <pc:docMk/>
            <pc:sldMk cId="1952356257" sldId="335"/>
            <ac:picMk id="5" creationId="{D44F9BA5-8BBD-FE41-DC72-6FBB2E84BA86}"/>
          </ac:picMkLst>
        </pc:picChg>
      </pc:sldChg>
      <pc:sldChg chg="modSp">
        <pc:chgData name="Xiaolei Bi" userId="S::xbi@eamv.dk::4defdd0b-eb6b-464a-acc0-49fc44ef47a7" providerId="AD" clId="Web-{E2185054-EBF4-49DA-800B-71E989A7F539}" dt="2023-09-19T13:36:36.529" v="28" actId="20577"/>
        <pc:sldMkLst>
          <pc:docMk/>
          <pc:sldMk cId="1981789680" sldId="337"/>
        </pc:sldMkLst>
        <pc:spChg chg="mod">
          <ac:chgData name="Xiaolei Bi" userId="S::xbi@eamv.dk::4defdd0b-eb6b-464a-acc0-49fc44ef47a7" providerId="AD" clId="Web-{E2185054-EBF4-49DA-800B-71E989A7F539}" dt="2023-09-19T13:36:36.529" v="28" actId="20577"/>
          <ac:spMkLst>
            <pc:docMk/>
            <pc:sldMk cId="1981789680" sldId="337"/>
            <ac:spMk id="2" creationId="{573C34D2-469E-8079-01E6-0A2FE4D01C11}"/>
          </ac:spMkLst>
        </pc:spChg>
      </pc:sldChg>
      <pc:sldChg chg="modSp">
        <pc:chgData name="Xiaolei Bi" userId="S::xbi@eamv.dk::4defdd0b-eb6b-464a-acc0-49fc44ef47a7" providerId="AD" clId="Web-{E2185054-EBF4-49DA-800B-71E989A7F539}" dt="2023-09-19T13:36:20.544" v="19" actId="20577"/>
        <pc:sldMkLst>
          <pc:docMk/>
          <pc:sldMk cId="3954118357" sldId="339"/>
        </pc:sldMkLst>
        <pc:spChg chg="mod">
          <ac:chgData name="Xiaolei Bi" userId="S::xbi@eamv.dk::4defdd0b-eb6b-464a-acc0-49fc44ef47a7" providerId="AD" clId="Web-{E2185054-EBF4-49DA-800B-71E989A7F539}" dt="2023-09-19T13:36:06.997" v="16" actId="20577"/>
          <ac:spMkLst>
            <pc:docMk/>
            <pc:sldMk cId="3954118357" sldId="339"/>
            <ac:spMk id="2" creationId="{3DA8100B-9B7B-D5AE-47BE-DCF2CD20CEAF}"/>
          </ac:spMkLst>
        </pc:spChg>
        <pc:spChg chg="mod">
          <ac:chgData name="Xiaolei Bi" userId="S::xbi@eamv.dk::4defdd0b-eb6b-464a-acc0-49fc44ef47a7" providerId="AD" clId="Web-{E2185054-EBF4-49DA-800B-71E989A7F539}" dt="2023-09-19T13:36:20.544" v="19" actId="20577"/>
          <ac:spMkLst>
            <pc:docMk/>
            <pc:sldMk cId="3954118357" sldId="339"/>
            <ac:spMk id="3" creationId="{0E7B8597-E201-0189-3049-76AD4944501B}"/>
          </ac:spMkLst>
        </pc:spChg>
      </pc:sldChg>
    </pc:docChg>
  </pc:docChgLst>
  <pc:docChgLst>
    <pc:chgData name="Laura Fjermestad Johannesen" userId="b9ac92c5-3058-4047-86f1-67d5f982819c" providerId="ADAL" clId="{AB63DF5B-4CD8-FC43-92B9-3A85904D155B}"/>
    <pc:docChg chg="custSel modSld sldOrd">
      <pc:chgData name="Laura Fjermestad Johannesen" userId="b9ac92c5-3058-4047-86f1-67d5f982819c" providerId="ADAL" clId="{AB63DF5B-4CD8-FC43-92B9-3A85904D155B}" dt="2023-09-22T08:08:47.263" v="330" actId="20577"/>
      <pc:docMkLst>
        <pc:docMk/>
      </pc:docMkLst>
      <pc:sldChg chg="modSp mod">
        <pc:chgData name="Laura Fjermestad Johannesen" userId="b9ac92c5-3058-4047-86f1-67d5f982819c" providerId="ADAL" clId="{AB63DF5B-4CD8-FC43-92B9-3A85904D155B}" dt="2023-09-22T08:04:50.030" v="313" actId="113"/>
        <pc:sldMkLst>
          <pc:docMk/>
          <pc:sldMk cId="3364082173" sldId="343"/>
        </pc:sldMkLst>
        <pc:spChg chg="mod">
          <ac:chgData name="Laura Fjermestad Johannesen" userId="b9ac92c5-3058-4047-86f1-67d5f982819c" providerId="ADAL" clId="{AB63DF5B-4CD8-FC43-92B9-3A85904D155B}" dt="2023-09-22T08:04:50.030" v="313" actId="113"/>
          <ac:spMkLst>
            <pc:docMk/>
            <pc:sldMk cId="3364082173" sldId="343"/>
            <ac:spMk id="3" creationId="{C8A163B7-B9E8-0EC1-95AB-638658AFBDF8}"/>
          </ac:spMkLst>
        </pc:spChg>
      </pc:sldChg>
      <pc:sldChg chg="modSp mod">
        <pc:chgData name="Laura Fjermestad Johannesen" userId="b9ac92c5-3058-4047-86f1-67d5f982819c" providerId="ADAL" clId="{AB63DF5B-4CD8-FC43-92B9-3A85904D155B}" dt="2023-09-22T07:42:13.906" v="298" actId="20577"/>
        <pc:sldMkLst>
          <pc:docMk/>
          <pc:sldMk cId="2943214389" sldId="347"/>
        </pc:sldMkLst>
        <pc:spChg chg="mod">
          <ac:chgData name="Laura Fjermestad Johannesen" userId="b9ac92c5-3058-4047-86f1-67d5f982819c" providerId="ADAL" clId="{AB63DF5B-4CD8-FC43-92B9-3A85904D155B}" dt="2023-09-22T07:42:13.906" v="298" actId="20577"/>
          <ac:spMkLst>
            <pc:docMk/>
            <pc:sldMk cId="2943214389" sldId="347"/>
            <ac:spMk id="3" creationId="{48F0290D-120F-97DD-979E-5649F01B5E4D}"/>
          </ac:spMkLst>
        </pc:spChg>
      </pc:sldChg>
      <pc:sldChg chg="modSp mod ord">
        <pc:chgData name="Laura Fjermestad Johannesen" userId="b9ac92c5-3058-4047-86f1-67d5f982819c" providerId="ADAL" clId="{AB63DF5B-4CD8-FC43-92B9-3A85904D155B}" dt="2023-09-22T08:08:47.263" v="330" actId="20577"/>
        <pc:sldMkLst>
          <pc:docMk/>
          <pc:sldMk cId="3981454961" sldId="351"/>
        </pc:sldMkLst>
        <pc:spChg chg="mod">
          <ac:chgData name="Laura Fjermestad Johannesen" userId="b9ac92c5-3058-4047-86f1-67d5f982819c" providerId="ADAL" clId="{AB63DF5B-4CD8-FC43-92B9-3A85904D155B}" dt="2023-09-22T08:08:47.263" v="330" actId="20577"/>
          <ac:spMkLst>
            <pc:docMk/>
            <pc:sldMk cId="3981454961" sldId="351"/>
            <ac:spMk id="3" creationId="{FCE225B5-2B35-AC65-B8BF-EB48F8B26BE4}"/>
          </ac:spMkLst>
        </pc:spChg>
      </pc:sldChg>
    </pc:docChg>
  </pc:docChgLst>
  <pc:docChgLst>
    <pc:chgData name="Xiaolei Bi" userId="S::xbi@eamv.dk::4defdd0b-eb6b-464a-acc0-49fc44ef47a7" providerId="AD" clId="Web-{EBC16D60-3CB8-45D3-BE02-6B989C6624E8}"/>
    <pc:docChg chg="modSld">
      <pc:chgData name="Xiaolei Bi" userId="S::xbi@eamv.dk::4defdd0b-eb6b-464a-acc0-49fc44ef47a7" providerId="AD" clId="Web-{EBC16D60-3CB8-45D3-BE02-6B989C6624E8}" dt="2023-09-22T07:58:12.974" v="47" actId="20577"/>
      <pc:docMkLst>
        <pc:docMk/>
      </pc:docMkLst>
      <pc:sldChg chg="modSp">
        <pc:chgData name="Xiaolei Bi" userId="S::xbi@eamv.dk::4defdd0b-eb6b-464a-acc0-49fc44ef47a7" providerId="AD" clId="Web-{EBC16D60-3CB8-45D3-BE02-6B989C6624E8}" dt="2023-09-22T07:54:42.334" v="40" actId="20577"/>
        <pc:sldMkLst>
          <pc:docMk/>
          <pc:sldMk cId="3954118357" sldId="339"/>
        </pc:sldMkLst>
        <pc:spChg chg="mod">
          <ac:chgData name="Xiaolei Bi" userId="S::xbi@eamv.dk::4defdd0b-eb6b-464a-acc0-49fc44ef47a7" providerId="AD" clId="Web-{EBC16D60-3CB8-45D3-BE02-6B989C6624E8}" dt="2023-09-22T07:54:42.334" v="40" actId="20577"/>
          <ac:spMkLst>
            <pc:docMk/>
            <pc:sldMk cId="3954118357" sldId="339"/>
            <ac:spMk id="3" creationId="{0E7B8597-E201-0189-3049-76AD4944501B}"/>
          </ac:spMkLst>
        </pc:spChg>
      </pc:sldChg>
      <pc:sldChg chg="modSp">
        <pc:chgData name="Xiaolei Bi" userId="S::xbi@eamv.dk::4defdd0b-eb6b-464a-acc0-49fc44ef47a7" providerId="AD" clId="Web-{EBC16D60-3CB8-45D3-BE02-6B989C6624E8}" dt="2023-09-22T07:58:12.974" v="47" actId="20577"/>
        <pc:sldMkLst>
          <pc:docMk/>
          <pc:sldMk cId="3794988881" sldId="340"/>
        </pc:sldMkLst>
        <pc:spChg chg="mod">
          <ac:chgData name="Xiaolei Bi" userId="S::xbi@eamv.dk::4defdd0b-eb6b-464a-acc0-49fc44ef47a7" providerId="AD" clId="Web-{EBC16D60-3CB8-45D3-BE02-6B989C6624E8}" dt="2023-09-22T07:58:12.974" v="47" actId="20577"/>
          <ac:spMkLst>
            <pc:docMk/>
            <pc:sldMk cId="3794988881" sldId="340"/>
            <ac:spMk id="3" creationId="{664219CA-AA01-3C4A-08FA-A2EE7BD8723E}"/>
          </ac:spMkLst>
        </pc:spChg>
      </pc:sldChg>
    </pc:docChg>
  </pc:docChgLst>
  <pc:docChgLst>
    <pc:chgData name="Xiaolei Bi" userId="S::xbi@eamv.dk::4defdd0b-eb6b-464a-acc0-49fc44ef47a7" providerId="AD" clId="Web-{87A52444-8EF4-4918-BA74-618164673AD6}"/>
    <pc:docChg chg="addSld modSld">
      <pc:chgData name="Xiaolei Bi" userId="S::xbi@eamv.dk::4defdd0b-eb6b-464a-acc0-49fc44ef47a7" providerId="AD" clId="Web-{87A52444-8EF4-4918-BA74-618164673AD6}" dt="2023-09-22T07:00:30.701" v="14" actId="20577"/>
      <pc:docMkLst>
        <pc:docMk/>
      </pc:docMkLst>
      <pc:sldChg chg="modSp">
        <pc:chgData name="Xiaolei Bi" userId="S::xbi@eamv.dk::4defdd0b-eb6b-464a-acc0-49fc44ef47a7" providerId="AD" clId="Web-{87A52444-8EF4-4918-BA74-618164673AD6}" dt="2023-09-22T07:00:30.701" v="14" actId="20577"/>
        <pc:sldMkLst>
          <pc:docMk/>
          <pc:sldMk cId="3954118357" sldId="339"/>
        </pc:sldMkLst>
        <pc:spChg chg="mod">
          <ac:chgData name="Xiaolei Bi" userId="S::xbi@eamv.dk::4defdd0b-eb6b-464a-acc0-49fc44ef47a7" providerId="AD" clId="Web-{87A52444-8EF4-4918-BA74-618164673AD6}" dt="2023-09-22T07:00:30.701" v="14" actId="20577"/>
          <ac:spMkLst>
            <pc:docMk/>
            <pc:sldMk cId="3954118357" sldId="339"/>
            <ac:spMk id="2" creationId="{3DA8100B-9B7B-D5AE-47BE-DCF2CD20CEAF}"/>
          </ac:spMkLst>
        </pc:spChg>
      </pc:sldChg>
      <pc:sldChg chg="modSp new">
        <pc:chgData name="Xiaolei Bi" userId="S::xbi@eamv.dk::4defdd0b-eb6b-464a-acc0-49fc44ef47a7" providerId="AD" clId="Web-{87A52444-8EF4-4918-BA74-618164673AD6}" dt="2023-09-22T06:53:36.923" v="9" actId="20577"/>
        <pc:sldMkLst>
          <pc:docMk/>
          <pc:sldMk cId="3794988881" sldId="340"/>
        </pc:sldMkLst>
        <pc:spChg chg="mod">
          <ac:chgData name="Xiaolei Bi" userId="S::xbi@eamv.dk::4defdd0b-eb6b-464a-acc0-49fc44ef47a7" providerId="AD" clId="Web-{87A52444-8EF4-4918-BA74-618164673AD6}" dt="2023-09-22T06:53:36.923" v="9" actId="20577"/>
          <ac:spMkLst>
            <pc:docMk/>
            <pc:sldMk cId="3794988881" sldId="340"/>
            <ac:spMk id="2" creationId="{A2E0A7D6-974F-1182-3153-62405E2C3F40}"/>
          </ac:spMkLst>
        </pc:spChg>
      </pc:sldChg>
    </pc:docChg>
  </pc:docChgLst>
  <pc:docChgLst>
    <pc:chgData name="Johanne Thorup Knudsen" userId="S::johkn01@eamv.dk::99552e99-e3d8-4741-b7e1-d0818e84b6df" providerId="AD" clId="Web-{BB3D26C4-E517-4278-A4E5-83E4B3D0ABFE}"/>
    <pc:docChg chg="modSld">
      <pc:chgData name="Johanne Thorup Knudsen" userId="S::johkn01@eamv.dk::99552e99-e3d8-4741-b7e1-d0818e84b6df" providerId="AD" clId="Web-{BB3D26C4-E517-4278-A4E5-83E4B3D0ABFE}" dt="2023-09-22T07:15:38.043" v="73" actId="20577"/>
      <pc:docMkLst>
        <pc:docMk/>
      </pc:docMkLst>
      <pc:sldChg chg="addSp delSp modSp">
        <pc:chgData name="Johanne Thorup Knudsen" userId="S::johkn01@eamv.dk::99552e99-e3d8-4741-b7e1-d0818e84b6df" providerId="AD" clId="Web-{BB3D26C4-E517-4278-A4E5-83E4B3D0ABFE}" dt="2023-09-22T07:15:38.043" v="73" actId="20577"/>
        <pc:sldMkLst>
          <pc:docMk/>
          <pc:sldMk cId="3364082173" sldId="343"/>
        </pc:sldMkLst>
        <pc:spChg chg="mod">
          <ac:chgData name="Johanne Thorup Knudsen" userId="S::johkn01@eamv.dk::99552e99-e3d8-4741-b7e1-d0818e84b6df" providerId="AD" clId="Web-{BB3D26C4-E517-4278-A4E5-83E4B3D0ABFE}" dt="2023-09-22T07:15:38.043" v="73" actId="20577"/>
          <ac:spMkLst>
            <pc:docMk/>
            <pc:sldMk cId="3364082173" sldId="343"/>
            <ac:spMk id="3" creationId="{C8A163B7-B9E8-0EC1-95AB-638658AFBDF8}"/>
          </ac:spMkLst>
        </pc:spChg>
        <pc:spChg chg="add del mod">
          <ac:chgData name="Johanne Thorup Knudsen" userId="S::johkn01@eamv.dk::99552e99-e3d8-4741-b7e1-d0818e84b6df" providerId="AD" clId="Web-{BB3D26C4-E517-4278-A4E5-83E4B3D0ABFE}" dt="2023-09-22T07:10:39.655" v="8"/>
          <ac:spMkLst>
            <pc:docMk/>
            <pc:sldMk cId="3364082173" sldId="343"/>
            <ac:spMk id="4" creationId="{14B168BC-2F9E-C9E8-40B3-A791343DA781}"/>
          </ac:spMkLst>
        </pc:spChg>
        <pc:spChg chg="add del mod">
          <ac:chgData name="Johanne Thorup Knudsen" userId="S::johkn01@eamv.dk::99552e99-e3d8-4741-b7e1-d0818e84b6df" providerId="AD" clId="Web-{BB3D26C4-E517-4278-A4E5-83E4B3D0ABFE}" dt="2023-09-22T07:11:20.860" v="13"/>
          <ac:spMkLst>
            <pc:docMk/>
            <pc:sldMk cId="3364082173" sldId="343"/>
            <ac:spMk id="5" creationId="{74E53A57-AD24-8D80-C790-906FBBA3F074}"/>
          </ac:spMkLst>
        </pc:spChg>
      </pc:sldChg>
    </pc:docChg>
  </pc:docChgLst>
  <pc:docChgLst>
    <pc:chgData name="Meliesan Indrathasan" userId="S::melin02@eamv.dk::e0dd8d57-6c96-4dfc-b70e-38acd31d21b3" providerId="AD" clId="Web-{956A36F9-AB4F-155C-B3F2-02C07C7C83DD}"/>
    <pc:docChg chg="sldOrd">
      <pc:chgData name="Meliesan Indrathasan" userId="S::melin02@eamv.dk::e0dd8d57-6c96-4dfc-b70e-38acd31d21b3" providerId="AD" clId="Web-{956A36F9-AB4F-155C-B3F2-02C07C7C83DD}" dt="2024-01-04T15:32:12.518" v="3"/>
      <pc:docMkLst>
        <pc:docMk/>
      </pc:docMkLst>
      <pc:sldChg chg="ord">
        <pc:chgData name="Meliesan Indrathasan" userId="S::melin02@eamv.dk::e0dd8d57-6c96-4dfc-b70e-38acd31d21b3" providerId="AD" clId="Web-{956A36F9-AB4F-155C-B3F2-02C07C7C83DD}" dt="2024-01-04T15:32:12.518" v="3"/>
        <pc:sldMkLst>
          <pc:docMk/>
          <pc:sldMk cId="0" sldId="276"/>
        </pc:sldMkLst>
      </pc:sldChg>
      <pc:sldChg chg="ord">
        <pc:chgData name="Meliesan Indrathasan" userId="S::melin02@eamv.dk::e0dd8d57-6c96-4dfc-b70e-38acd31d21b3" providerId="AD" clId="Web-{956A36F9-AB4F-155C-B3F2-02C07C7C83DD}" dt="2024-01-04T14:14:43.454" v="2"/>
        <pc:sldMkLst>
          <pc:docMk/>
          <pc:sldMk cId="1952356257" sldId="335"/>
        </pc:sldMkLst>
      </pc:sldChg>
      <pc:sldChg chg="ord">
        <pc:chgData name="Meliesan Indrathasan" userId="S::melin02@eamv.dk::e0dd8d57-6c96-4dfc-b70e-38acd31d21b3" providerId="AD" clId="Web-{956A36F9-AB4F-155C-B3F2-02C07C7C83DD}" dt="2024-01-04T14:14:14.812" v="0"/>
        <pc:sldMkLst>
          <pc:docMk/>
          <pc:sldMk cId="2943214389" sldId="347"/>
        </pc:sldMkLst>
      </pc:sldChg>
    </pc:docChg>
  </pc:docChgLst>
  <pc:docChgLst>
    <pc:chgData name="Nicklas Vestergaard Jespersen" userId="S::nicje01@eamv.dk::1d3302d9-895e-4e8e-b402-2b1331059650" providerId="AD" clId="Web-{8FD2B938-3B7C-4D05-86C7-E644910A6CC4}"/>
    <pc:docChg chg="modSld">
      <pc:chgData name="Nicklas Vestergaard Jespersen" userId="S::nicje01@eamv.dk::1d3302d9-895e-4e8e-b402-2b1331059650" providerId="AD" clId="Web-{8FD2B938-3B7C-4D05-86C7-E644910A6CC4}" dt="2023-09-22T07:17:53.595" v="146" actId="20577"/>
      <pc:docMkLst>
        <pc:docMk/>
      </pc:docMkLst>
      <pc:sldChg chg="modSp">
        <pc:chgData name="Nicklas Vestergaard Jespersen" userId="S::nicje01@eamv.dk::1d3302d9-895e-4e8e-b402-2b1331059650" providerId="AD" clId="Web-{8FD2B938-3B7C-4D05-86C7-E644910A6CC4}" dt="2023-09-22T07:17:53.595" v="146" actId="20577"/>
        <pc:sldMkLst>
          <pc:docMk/>
          <pc:sldMk cId="3794988881" sldId="340"/>
        </pc:sldMkLst>
        <pc:spChg chg="mod">
          <ac:chgData name="Nicklas Vestergaard Jespersen" userId="S::nicje01@eamv.dk::1d3302d9-895e-4e8e-b402-2b1331059650" providerId="AD" clId="Web-{8FD2B938-3B7C-4D05-86C7-E644910A6CC4}" dt="2023-09-22T07:17:53.595" v="146" actId="20577"/>
          <ac:spMkLst>
            <pc:docMk/>
            <pc:sldMk cId="3794988881" sldId="340"/>
            <ac:spMk id="3" creationId="{664219CA-AA01-3C4A-08FA-A2EE7BD8723E}"/>
          </ac:spMkLst>
        </pc:spChg>
      </pc:sldChg>
    </pc:docChg>
  </pc:docChgLst>
  <pc:docChgLst>
    <pc:chgData name="Xiaolei Bi" userId="S::xbi@eamv.dk::4defdd0b-eb6b-464a-acc0-49fc44ef47a7" providerId="AD" clId="Web-{B4FD30B4-0DB0-4EAB-AAAB-EE6438A86D8C}"/>
    <pc:docChg chg="addSld modSld">
      <pc:chgData name="Xiaolei Bi" userId="S::xbi@eamv.dk::4defdd0b-eb6b-464a-acc0-49fc44ef47a7" providerId="AD" clId="Web-{B4FD30B4-0DB0-4EAB-AAAB-EE6438A86D8C}" dt="2023-09-19T11:42:14.499" v="45" actId="20577"/>
      <pc:docMkLst>
        <pc:docMk/>
      </pc:docMkLst>
      <pc:sldChg chg="modSp new">
        <pc:chgData name="Xiaolei Bi" userId="S::xbi@eamv.dk::4defdd0b-eb6b-464a-acc0-49fc44ef47a7" providerId="AD" clId="Web-{B4FD30B4-0DB0-4EAB-AAAB-EE6438A86D8C}" dt="2023-09-19T11:42:14.499" v="45" actId="20577"/>
        <pc:sldMkLst>
          <pc:docMk/>
          <pc:sldMk cId="3954118357" sldId="339"/>
        </pc:sldMkLst>
        <pc:spChg chg="mod">
          <ac:chgData name="Xiaolei Bi" userId="S::xbi@eamv.dk::4defdd0b-eb6b-464a-acc0-49fc44ef47a7" providerId="AD" clId="Web-{B4FD30B4-0DB0-4EAB-AAAB-EE6438A86D8C}" dt="2023-09-19T11:42:14.499" v="45" actId="20577"/>
          <ac:spMkLst>
            <pc:docMk/>
            <pc:sldMk cId="3954118357" sldId="339"/>
            <ac:spMk id="2" creationId="{3DA8100B-9B7B-D5AE-47BE-DCF2CD20CEAF}"/>
          </ac:spMkLst>
        </pc:spChg>
        <pc:spChg chg="mod">
          <ac:chgData name="Xiaolei Bi" userId="S::xbi@eamv.dk::4defdd0b-eb6b-464a-acc0-49fc44ef47a7" providerId="AD" clId="Web-{B4FD30B4-0DB0-4EAB-AAAB-EE6438A86D8C}" dt="2023-09-19T11:42:05.921" v="43" actId="20577"/>
          <ac:spMkLst>
            <pc:docMk/>
            <pc:sldMk cId="3954118357" sldId="339"/>
            <ac:spMk id="3" creationId="{0E7B8597-E201-0189-3049-76AD4944501B}"/>
          </ac:spMkLst>
        </pc:spChg>
      </pc:sldChg>
    </pc:docChg>
  </pc:docChgLst>
  <pc:docChgLst>
    <pc:chgData name="Laura Fjermestad Johannesen" userId="S::laujo01@eamv.dk::b9ac92c5-3058-4047-86f1-67d5f982819c" providerId="AD" clId="Web-{BC30A9A1-91EE-471C-8890-7E63FCE57E9B}"/>
    <pc:docChg chg="addSld modSld sldOrd">
      <pc:chgData name="Laura Fjermestad Johannesen" userId="S::laujo01@eamv.dk::b9ac92c5-3058-4047-86f1-67d5f982819c" providerId="AD" clId="Web-{BC30A9A1-91EE-471C-8890-7E63FCE57E9B}" dt="2023-09-22T07:19:35.222" v="196" actId="20577"/>
      <pc:docMkLst>
        <pc:docMk/>
      </pc:docMkLst>
      <pc:sldChg chg="modSp ord">
        <pc:chgData name="Laura Fjermestad Johannesen" userId="S::laujo01@eamv.dk::b9ac92c5-3058-4047-86f1-67d5f982819c" providerId="AD" clId="Web-{BC30A9A1-91EE-471C-8890-7E63FCE57E9B}" dt="2023-09-22T07:16:41.310" v="172" actId="20577"/>
        <pc:sldMkLst>
          <pc:docMk/>
          <pc:sldMk cId="3364082173" sldId="343"/>
        </pc:sldMkLst>
        <pc:spChg chg="mod">
          <ac:chgData name="Laura Fjermestad Johannesen" userId="S::laujo01@eamv.dk::b9ac92c5-3058-4047-86f1-67d5f982819c" providerId="AD" clId="Web-{BC30A9A1-91EE-471C-8890-7E63FCE57E9B}" dt="2023-09-22T07:03:24.248" v="6" actId="20577"/>
          <ac:spMkLst>
            <pc:docMk/>
            <pc:sldMk cId="3364082173" sldId="343"/>
            <ac:spMk id="2" creationId="{0480B2C8-4317-FA72-10C6-A88F2B4E6D52}"/>
          </ac:spMkLst>
        </pc:spChg>
        <pc:spChg chg="mod">
          <ac:chgData name="Laura Fjermestad Johannesen" userId="S::laujo01@eamv.dk::b9ac92c5-3058-4047-86f1-67d5f982819c" providerId="AD" clId="Web-{BC30A9A1-91EE-471C-8890-7E63FCE57E9B}" dt="2023-09-22T07:16:41.310" v="172" actId="20577"/>
          <ac:spMkLst>
            <pc:docMk/>
            <pc:sldMk cId="3364082173" sldId="343"/>
            <ac:spMk id="3" creationId="{C8A163B7-B9E8-0EC1-95AB-638658AFBDF8}"/>
          </ac:spMkLst>
        </pc:spChg>
      </pc:sldChg>
      <pc:sldChg chg="modSp new">
        <pc:chgData name="Laura Fjermestad Johannesen" userId="S::laujo01@eamv.dk::b9ac92c5-3058-4047-86f1-67d5f982819c" providerId="AD" clId="Web-{BC30A9A1-91EE-471C-8890-7E63FCE57E9B}" dt="2023-09-22T07:05:05.016" v="36" actId="14100"/>
        <pc:sldMkLst>
          <pc:docMk/>
          <pc:sldMk cId="2943214389" sldId="347"/>
        </pc:sldMkLst>
        <pc:spChg chg="mod">
          <ac:chgData name="Laura Fjermestad Johannesen" userId="S::laujo01@eamv.dk::b9ac92c5-3058-4047-86f1-67d5f982819c" providerId="AD" clId="Web-{BC30A9A1-91EE-471C-8890-7E63FCE57E9B}" dt="2023-09-22T07:04:52.625" v="32" actId="20577"/>
          <ac:spMkLst>
            <pc:docMk/>
            <pc:sldMk cId="2943214389" sldId="347"/>
            <ac:spMk id="2" creationId="{C57B0D9D-A488-4923-B393-E6846E059AE9}"/>
          </ac:spMkLst>
        </pc:spChg>
        <pc:spChg chg="mod">
          <ac:chgData name="Laura Fjermestad Johannesen" userId="S::laujo01@eamv.dk::b9ac92c5-3058-4047-86f1-67d5f982819c" providerId="AD" clId="Web-{BC30A9A1-91EE-471C-8890-7E63FCE57E9B}" dt="2023-09-22T07:05:05.016" v="36" actId="14100"/>
          <ac:spMkLst>
            <pc:docMk/>
            <pc:sldMk cId="2943214389" sldId="347"/>
            <ac:spMk id="3" creationId="{48F0290D-120F-97DD-979E-5649F01B5E4D}"/>
          </ac:spMkLst>
        </pc:spChg>
      </pc:sldChg>
      <pc:sldChg chg="addSp delSp modSp new mod setBg">
        <pc:chgData name="Laura Fjermestad Johannesen" userId="S::laujo01@eamv.dk::b9ac92c5-3058-4047-86f1-67d5f982819c" providerId="AD" clId="Web-{BC30A9A1-91EE-471C-8890-7E63FCE57E9B}" dt="2023-09-22T07:19:35.222" v="196" actId="20577"/>
        <pc:sldMkLst>
          <pc:docMk/>
          <pc:sldMk cId="3981454961" sldId="351"/>
        </pc:sldMkLst>
        <pc:spChg chg="del mod">
          <ac:chgData name="Laura Fjermestad Johannesen" userId="S::laujo01@eamv.dk::b9ac92c5-3058-4047-86f1-67d5f982819c" providerId="AD" clId="Web-{BC30A9A1-91EE-471C-8890-7E63FCE57E9B}" dt="2023-09-22T07:17:49.219" v="183"/>
          <ac:spMkLst>
            <pc:docMk/>
            <pc:sldMk cId="3981454961" sldId="351"/>
            <ac:spMk id="2" creationId="{86FB6099-73A1-0AF3-D7C8-508B472CE6CC}"/>
          </ac:spMkLst>
        </pc:spChg>
        <pc:spChg chg="mod">
          <ac:chgData name="Laura Fjermestad Johannesen" userId="S::laujo01@eamv.dk::b9ac92c5-3058-4047-86f1-67d5f982819c" providerId="AD" clId="Web-{BC30A9A1-91EE-471C-8890-7E63FCE57E9B}" dt="2023-09-22T07:19:31.769" v="195" actId="20577"/>
          <ac:spMkLst>
            <pc:docMk/>
            <pc:sldMk cId="3981454961" sldId="351"/>
            <ac:spMk id="3" creationId="{FCE225B5-2B35-AC65-B8BF-EB48F8B26BE4}"/>
          </ac:spMkLst>
        </pc:spChg>
        <pc:spChg chg="add del">
          <ac:chgData name="Laura Fjermestad Johannesen" userId="S::laujo01@eamv.dk::b9ac92c5-3058-4047-86f1-67d5f982819c" providerId="AD" clId="Web-{BC30A9A1-91EE-471C-8890-7E63FCE57E9B}" dt="2023-09-22T07:17:53.391" v="184"/>
          <ac:spMkLst>
            <pc:docMk/>
            <pc:sldMk cId="3981454961" sldId="351"/>
            <ac:spMk id="8" creationId="{E80B86A7-A1EC-475B-9166-88902B033A38}"/>
          </ac:spMkLst>
        </pc:spChg>
        <pc:spChg chg="add del">
          <ac:chgData name="Laura Fjermestad Johannesen" userId="S::laujo01@eamv.dk::b9ac92c5-3058-4047-86f1-67d5f982819c" providerId="AD" clId="Web-{BC30A9A1-91EE-471C-8890-7E63FCE57E9B}" dt="2023-09-22T07:17:53.391" v="184"/>
          <ac:spMkLst>
            <pc:docMk/>
            <pc:sldMk cId="3981454961" sldId="351"/>
            <ac:spMk id="10" creationId="{C2C29CB1-9F74-4879-A6AF-AEA67B6F1F4D}"/>
          </ac:spMkLst>
        </pc:spChg>
        <pc:spChg chg="add del">
          <ac:chgData name="Laura Fjermestad Johannesen" userId="S::laujo01@eamv.dk::b9ac92c5-3058-4047-86f1-67d5f982819c" providerId="AD" clId="Web-{BC30A9A1-91EE-471C-8890-7E63FCE57E9B}" dt="2023-09-22T07:17:53.391" v="184"/>
          <ac:spMkLst>
            <pc:docMk/>
            <pc:sldMk cId="3981454961" sldId="351"/>
            <ac:spMk id="12" creationId="{7E2C7115-5336-410C-AD71-0F0952A2E5A7}"/>
          </ac:spMkLst>
        </pc:spChg>
        <pc:spChg chg="add mod">
          <ac:chgData name="Laura Fjermestad Johannesen" userId="S::laujo01@eamv.dk::b9ac92c5-3058-4047-86f1-67d5f982819c" providerId="AD" clId="Web-{BC30A9A1-91EE-471C-8890-7E63FCE57E9B}" dt="2023-09-22T07:19:35.222" v="196" actId="20577"/>
          <ac:spMkLst>
            <pc:docMk/>
            <pc:sldMk cId="3981454961" sldId="351"/>
            <ac:spMk id="17" creationId="{E80B86A7-A1EC-475B-9166-88902B033A38}"/>
          </ac:spMkLst>
        </pc:spChg>
        <pc:spChg chg="add">
          <ac:chgData name="Laura Fjermestad Johannesen" userId="S::laujo01@eamv.dk::b9ac92c5-3058-4047-86f1-67d5f982819c" providerId="AD" clId="Web-{BC30A9A1-91EE-471C-8890-7E63FCE57E9B}" dt="2023-09-22T07:17:53.391" v="184"/>
          <ac:spMkLst>
            <pc:docMk/>
            <pc:sldMk cId="3981454961" sldId="351"/>
            <ac:spMk id="19" creationId="{C2C29CB1-9F74-4879-A6AF-AEA67B6F1F4D}"/>
          </ac:spMkLst>
        </pc:spChg>
        <pc:spChg chg="add">
          <ac:chgData name="Laura Fjermestad Johannesen" userId="S::laujo01@eamv.dk::b9ac92c5-3058-4047-86f1-67d5f982819c" providerId="AD" clId="Web-{BC30A9A1-91EE-471C-8890-7E63FCE57E9B}" dt="2023-09-22T07:17:53.391" v="184"/>
          <ac:spMkLst>
            <pc:docMk/>
            <pc:sldMk cId="3981454961" sldId="351"/>
            <ac:spMk id="21" creationId="{7E2C7115-5336-410C-AD71-0F0952A2E5A7}"/>
          </ac:spMkLst>
        </pc:spChg>
      </pc:sldChg>
    </pc:docChg>
  </pc:docChgLst>
  <pc:docChgLst>
    <pc:chgData name="Julie Degn Nielsen" userId="S::julni01@eamv.dk::6173f83a-00b7-4e00-bc3d-adae555b4944" providerId="AD" clId="Web-{6D8BF97B-4D91-4E7C-83A0-EF433F8122B8}"/>
    <pc:docChg chg="sldOrd">
      <pc:chgData name="Julie Degn Nielsen" userId="S::julni01@eamv.dk::6173f83a-00b7-4e00-bc3d-adae555b4944" providerId="AD" clId="Web-{6D8BF97B-4D91-4E7C-83A0-EF433F8122B8}" dt="2023-09-22T06:58:31.264" v="0"/>
      <pc:docMkLst>
        <pc:docMk/>
      </pc:docMkLst>
      <pc:sldChg chg="ord">
        <pc:chgData name="Julie Degn Nielsen" userId="S::julni01@eamv.dk::6173f83a-00b7-4e00-bc3d-adae555b4944" providerId="AD" clId="Web-{6D8BF97B-4D91-4E7C-83A0-EF433F8122B8}" dt="2023-09-22T06:58:31.264" v="0"/>
        <pc:sldMkLst>
          <pc:docMk/>
          <pc:sldMk cId="2241517821" sldId="341"/>
        </pc:sldMkLst>
      </pc:sldChg>
    </pc:docChg>
  </pc:docChgLst>
  <pc:docChgLst>
    <pc:chgData name="Julie Degn Nielsen" userId="S::julni01@eamv.dk::6173f83a-00b7-4e00-bc3d-adae555b4944" providerId="AD" clId="Web-{7631A47C-E0EA-44AE-B49E-5AC29153EF3A}"/>
    <pc:docChg chg="modSld">
      <pc:chgData name="Julie Degn Nielsen" userId="S::julni01@eamv.dk::6173f83a-00b7-4e00-bc3d-adae555b4944" providerId="AD" clId="Web-{7631A47C-E0EA-44AE-B49E-5AC29153EF3A}" dt="2023-09-22T07:06:48.080" v="70" actId="20577"/>
      <pc:docMkLst>
        <pc:docMk/>
      </pc:docMkLst>
      <pc:sldChg chg="modSp">
        <pc:chgData name="Julie Degn Nielsen" userId="S::julni01@eamv.dk::6173f83a-00b7-4e00-bc3d-adae555b4944" providerId="AD" clId="Web-{7631A47C-E0EA-44AE-B49E-5AC29153EF3A}" dt="2023-09-22T07:06:48.080" v="70" actId="20577"/>
        <pc:sldMkLst>
          <pc:docMk/>
          <pc:sldMk cId="2241517821" sldId="341"/>
        </pc:sldMkLst>
        <pc:spChg chg="mod">
          <ac:chgData name="Julie Degn Nielsen" userId="S::julni01@eamv.dk::6173f83a-00b7-4e00-bc3d-adae555b4944" providerId="AD" clId="Web-{7631A47C-E0EA-44AE-B49E-5AC29153EF3A}" dt="2023-09-22T07:06:48.080" v="70" actId="20577"/>
          <ac:spMkLst>
            <pc:docMk/>
            <pc:sldMk cId="2241517821" sldId="341"/>
            <ac:spMk id="3" creationId="{DEE7D4CA-FE45-6FD1-D30A-50DD65024D05}"/>
          </ac:spMkLst>
        </pc:spChg>
      </pc:sldChg>
    </pc:docChg>
  </pc:docChgLst>
  <pc:docChgLst>
    <pc:chgData name="Frederik Theodor Grønvald" userId="S::fred39p1@eamv.dk::67d1de2a-5858-40a5-95c6-cd038bad0b14" providerId="AD" clId="Web-{FF1A6296-42B6-4602-9E28-1A63FD2A7BA0}"/>
    <pc:docChg chg="addSld delSld modSld sldOrd">
      <pc:chgData name="Frederik Theodor Grønvald" userId="S::fred39p1@eamv.dk::67d1de2a-5858-40a5-95c6-cd038bad0b14" providerId="AD" clId="Web-{FF1A6296-42B6-4602-9E28-1A63FD2A7BA0}" dt="2023-09-22T08:07:40.672" v="536" actId="20577"/>
      <pc:docMkLst>
        <pc:docMk/>
      </pc:docMkLst>
      <pc:sldChg chg="ord">
        <pc:chgData name="Frederik Theodor Grønvald" userId="S::fred39p1@eamv.dk::67d1de2a-5858-40a5-95c6-cd038bad0b14" providerId="AD" clId="Web-{FF1A6296-42B6-4602-9E28-1A63FD2A7BA0}" dt="2023-09-22T07:07:23.083" v="1"/>
        <pc:sldMkLst>
          <pc:docMk/>
          <pc:sldMk cId="0" sldId="273"/>
        </pc:sldMkLst>
      </pc:sldChg>
      <pc:sldChg chg="modSp ord">
        <pc:chgData name="Frederik Theodor Grønvald" userId="S::fred39p1@eamv.dk::67d1de2a-5858-40a5-95c6-cd038bad0b14" providerId="AD" clId="Web-{FF1A6296-42B6-4602-9E28-1A63FD2A7BA0}" dt="2023-09-22T07:14:24.907" v="29" actId="20577"/>
        <pc:sldMkLst>
          <pc:docMk/>
          <pc:sldMk cId="1952356257" sldId="335"/>
        </pc:sldMkLst>
        <pc:spChg chg="mod">
          <ac:chgData name="Frederik Theodor Grønvald" userId="S::fred39p1@eamv.dk::67d1de2a-5858-40a5-95c6-cd038bad0b14" providerId="AD" clId="Web-{FF1A6296-42B6-4602-9E28-1A63FD2A7BA0}" dt="2023-09-22T07:14:24.907" v="29" actId="20577"/>
          <ac:spMkLst>
            <pc:docMk/>
            <pc:sldMk cId="1952356257" sldId="335"/>
            <ac:spMk id="3" creationId="{7C01D383-1AF0-B261-0CA9-D2BD9EABF529}"/>
          </ac:spMkLst>
        </pc:spChg>
      </pc:sldChg>
      <pc:sldChg chg="modSp">
        <pc:chgData name="Frederik Theodor Grønvald" userId="S::fred39p1@eamv.dk::67d1de2a-5858-40a5-95c6-cd038bad0b14" providerId="AD" clId="Web-{FF1A6296-42B6-4602-9E28-1A63FD2A7BA0}" dt="2023-09-22T07:32:29.658" v="506" actId="20577"/>
        <pc:sldMkLst>
          <pc:docMk/>
          <pc:sldMk cId="3954118357" sldId="339"/>
        </pc:sldMkLst>
        <pc:spChg chg="mod">
          <ac:chgData name="Frederik Theodor Grønvald" userId="S::fred39p1@eamv.dk::67d1de2a-5858-40a5-95c6-cd038bad0b14" providerId="AD" clId="Web-{FF1A6296-42B6-4602-9E28-1A63FD2A7BA0}" dt="2023-09-22T07:32:29.658" v="506" actId="20577"/>
          <ac:spMkLst>
            <pc:docMk/>
            <pc:sldMk cId="3954118357" sldId="339"/>
            <ac:spMk id="3" creationId="{0E7B8597-E201-0189-3049-76AD4944501B}"/>
          </ac:spMkLst>
        </pc:spChg>
      </pc:sldChg>
      <pc:sldChg chg="ord">
        <pc:chgData name="Frederik Theodor Grønvald" userId="S::fred39p1@eamv.dk::67d1de2a-5858-40a5-95c6-cd038bad0b14" providerId="AD" clId="Web-{FF1A6296-42B6-4602-9E28-1A63FD2A7BA0}" dt="2023-09-22T08:03:52.587" v="525"/>
        <pc:sldMkLst>
          <pc:docMk/>
          <pc:sldMk cId="3364082173" sldId="343"/>
        </pc:sldMkLst>
      </pc:sldChg>
      <pc:sldChg chg="del">
        <pc:chgData name="Frederik Theodor Grønvald" userId="S::fred39p1@eamv.dk::67d1de2a-5858-40a5-95c6-cd038bad0b14" providerId="AD" clId="Web-{FF1A6296-42B6-4602-9E28-1A63FD2A7BA0}" dt="2023-09-22T07:08:12.490" v="4"/>
        <pc:sldMkLst>
          <pc:docMk/>
          <pc:sldMk cId="3984737111" sldId="345"/>
        </pc:sldMkLst>
      </pc:sldChg>
      <pc:sldChg chg="modSp">
        <pc:chgData name="Frederik Theodor Grønvald" userId="S::fred39p1@eamv.dk::67d1de2a-5858-40a5-95c6-cd038bad0b14" providerId="AD" clId="Web-{FF1A6296-42B6-4602-9E28-1A63FD2A7BA0}" dt="2023-09-22T07:08:18.428" v="7" actId="20577"/>
        <pc:sldMkLst>
          <pc:docMk/>
          <pc:sldMk cId="739386682" sldId="346"/>
        </pc:sldMkLst>
        <pc:spChg chg="mod">
          <ac:chgData name="Frederik Theodor Grønvald" userId="S::fred39p1@eamv.dk::67d1de2a-5858-40a5-95c6-cd038bad0b14" providerId="AD" clId="Web-{FF1A6296-42B6-4602-9E28-1A63FD2A7BA0}" dt="2023-09-22T07:08:18.428" v="7" actId="20577"/>
          <ac:spMkLst>
            <pc:docMk/>
            <pc:sldMk cId="739386682" sldId="346"/>
            <ac:spMk id="2" creationId="{F162E29A-C148-BBD2-60D2-64EF993F06E1}"/>
          </ac:spMkLst>
        </pc:spChg>
      </pc:sldChg>
      <pc:sldChg chg="modSp new">
        <pc:chgData name="Frederik Theodor Grønvald" userId="S::fred39p1@eamv.dk::67d1de2a-5858-40a5-95c6-cd038bad0b14" providerId="AD" clId="Web-{FF1A6296-42B6-4602-9E28-1A63FD2A7BA0}" dt="2023-09-22T08:07:40.672" v="536" actId="20577"/>
        <pc:sldMkLst>
          <pc:docMk/>
          <pc:sldMk cId="129897590" sldId="350"/>
        </pc:sldMkLst>
        <pc:spChg chg="mod">
          <ac:chgData name="Frederik Theodor Grønvald" userId="S::fred39p1@eamv.dk::67d1de2a-5858-40a5-95c6-cd038bad0b14" providerId="AD" clId="Web-{FF1A6296-42B6-4602-9E28-1A63FD2A7BA0}" dt="2023-09-22T07:14:55.143" v="37" actId="20577"/>
          <ac:spMkLst>
            <pc:docMk/>
            <pc:sldMk cId="129897590" sldId="350"/>
            <ac:spMk id="2" creationId="{B85C5896-57FB-5903-B1D7-7681CE4AEAD7}"/>
          </ac:spMkLst>
        </pc:spChg>
        <pc:spChg chg="mod">
          <ac:chgData name="Frederik Theodor Grønvald" userId="S::fred39p1@eamv.dk::67d1de2a-5858-40a5-95c6-cd038bad0b14" providerId="AD" clId="Web-{FF1A6296-42B6-4602-9E28-1A63FD2A7BA0}" dt="2023-09-22T08:07:40.672" v="536" actId="20577"/>
          <ac:spMkLst>
            <pc:docMk/>
            <pc:sldMk cId="129897590" sldId="350"/>
            <ac:spMk id="3" creationId="{6DDBA80C-7ABA-3711-2320-7D18F2DD8647}"/>
          </ac:spMkLst>
        </pc:spChg>
      </pc:sldChg>
    </pc:docChg>
  </pc:docChgLst>
  <pc:docChgLst>
    <pc:chgData name="Sarah Bøgelund Andersen" userId="S::saran01@eamv.dk::34092f84-3b59-4aa6-811f-bf8d018b967d" providerId="AD" clId="Web-{45269DA1-108A-448B-9B98-B3F460FDE3F4}"/>
    <pc:docChg chg="modSld">
      <pc:chgData name="Sarah Bøgelund Andersen" userId="S::saran01@eamv.dk::34092f84-3b59-4aa6-811f-bf8d018b967d" providerId="AD" clId="Web-{45269DA1-108A-448B-9B98-B3F460FDE3F4}" dt="2023-09-22T07:29:22.226" v="3" actId="20577"/>
      <pc:docMkLst>
        <pc:docMk/>
      </pc:docMkLst>
      <pc:sldChg chg="modSp">
        <pc:chgData name="Sarah Bøgelund Andersen" userId="S::saran01@eamv.dk::34092f84-3b59-4aa6-811f-bf8d018b967d" providerId="AD" clId="Web-{45269DA1-108A-448B-9B98-B3F460FDE3F4}" dt="2023-09-22T07:08:12.276" v="0" actId="20577"/>
        <pc:sldMkLst>
          <pc:docMk/>
          <pc:sldMk cId="3984737111" sldId="345"/>
        </pc:sldMkLst>
        <pc:spChg chg="mod">
          <ac:chgData name="Sarah Bøgelund Andersen" userId="S::saran01@eamv.dk::34092f84-3b59-4aa6-811f-bf8d018b967d" providerId="AD" clId="Web-{45269DA1-108A-448B-9B98-B3F460FDE3F4}" dt="2023-09-22T07:08:12.276" v="0" actId="20577"/>
          <ac:spMkLst>
            <pc:docMk/>
            <pc:sldMk cId="3984737111" sldId="345"/>
            <ac:spMk id="2" creationId="{98D9D558-E8D0-7EA7-38D1-CE4EA0F61B32}"/>
          </ac:spMkLst>
        </pc:spChg>
      </pc:sldChg>
      <pc:sldChg chg="modSp">
        <pc:chgData name="Sarah Bøgelund Andersen" userId="S::saran01@eamv.dk::34092f84-3b59-4aa6-811f-bf8d018b967d" providerId="AD" clId="Web-{45269DA1-108A-448B-9B98-B3F460FDE3F4}" dt="2023-09-22T07:29:22.226" v="3" actId="20577"/>
        <pc:sldMkLst>
          <pc:docMk/>
          <pc:sldMk cId="129897590" sldId="350"/>
        </pc:sldMkLst>
        <pc:spChg chg="mod">
          <ac:chgData name="Sarah Bøgelund Andersen" userId="S::saran01@eamv.dk::34092f84-3b59-4aa6-811f-bf8d018b967d" providerId="AD" clId="Web-{45269DA1-108A-448B-9B98-B3F460FDE3F4}" dt="2023-09-22T07:29:22.226" v="3" actId="20577"/>
          <ac:spMkLst>
            <pc:docMk/>
            <pc:sldMk cId="129897590" sldId="350"/>
            <ac:spMk id="3" creationId="{6DDBA80C-7ABA-3711-2320-7D18F2DD8647}"/>
          </ac:spMkLst>
        </pc:spChg>
      </pc:sldChg>
    </pc:docChg>
  </pc:docChgLst>
  <pc:docChgLst>
    <pc:chgData name="Natalia Pisz" userId="S::natpi01@eamv.dk::75259cb5-ce82-4d90-b4a3-c8d0ac25d9f1" providerId="AD" clId="Web-{2A82D225-B5DB-4BA0-870B-942B106D9F8D}"/>
    <pc:docChg chg="modSld">
      <pc:chgData name="Natalia Pisz" userId="S::natpi01@eamv.dk::75259cb5-ce82-4d90-b4a3-c8d0ac25d9f1" providerId="AD" clId="Web-{2A82D225-B5DB-4BA0-870B-942B106D9F8D}" dt="2023-09-22T07:19:23.549" v="58" actId="20577"/>
      <pc:docMkLst>
        <pc:docMk/>
      </pc:docMkLst>
      <pc:sldChg chg="modSp">
        <pc:chgData name="Natalia Pisz" userId="S::natpi01@eamv.dk::75259cb5-ce82-4d90-b4a3-c8d0ac25d9f1" providerId="AD" clId="Web-{2A82D225-B5DB-4BA0-870B-942B106D9F8D}" dt="2023-09-22T07:19:23.549" v="58" actId="20577"/>
        <pc:sldMkLst>
          <pc:docMk/>
          <pc:sldMk cId="129897590" sldId="350"/>
        </pc:sldMkLst>
        <pc:spChg chg="mod">
          <ac:chgData name="Natalia Pisz" userId="S::natpi01@eamv.dk::75259cb5-ce82-4d90-b4a3-c8d0ac25d9f1" providerId="AD" clId="Web-{2A82D225-B5DB-4BA0-870B-942B106D9F8D}" dt="2023-09-22T07:19:23.549" v="58" actId="20577"/>
          <ac:spMkLst>
            <pc:docMk/>
            <pc:sldMk cId="129897590" sldId="350"/>
            <ac:spMk id="3" creationId="{6DDBA80C-7ABA-3711-2320-7D18F2DD8647}"/>
          </ac:spMkLst>
        </pc:spChg>
      </pc:sldChg>
    </pc:docChg>
  </pc:docChgLst>
  <pc:docChgLst>
    <pc:chgData name="Xiaolei Bi" userId="S::xbi@eamv.dk::4defdd0b-eb6b-464a-acc0-49fc44ef47a7" providerId="AD" clId="Web-{BDF1E0EC-C48F-4123-B84F-E0629FD1347C}"/>
    <pc:docChg chg="modSld">
      <pc:chgData name="Xiaolei Bi" userId="S::xbi@eamv.dk::4defdd0b-eb6b-464a-acc0-49fc44ef47a7" providerId="AD" clId="Web-{BDF1E0EC-C48F-4123-B84F-E0629FD1347C}" dt="2023-09-22T07:08:20.350" v="17" actId="20577"/>
      <pc:docMkLst>
        <pc:docMk/>
      </pc:docMkLst>
      <pc:sldChg chg="modSp">
        <pc:chgData name="Xiaolei Bi" userId="S::xbi@eamv.dk::4defdd0b-eb6b-464a-acc0-49fc44ef47a7" providerId="AD" clId="Web-{BDF1E0EC-C48F-4123-B84F-E0629FD1347C}" dt="2023-09-22T07:08:20.350" v="17" actId="20577"/>
        <pc:sldMkLst>
          <pc:docMk/>
          <pc:sldMk cId="1952356257" sldId="335"/>
        </pc:sldMkLst>
        <pc:spChg chg="mod">
          <ac:chgData name="Xiaolei Bi" userId="S::xbi@eamv.dk::4defdd0b-eb6b-464a-acc0-49fc44ef47a7" providerId="AD" clId="Web-{BDF1E0EC-C48F-4123-B84F-E0629FD1347C}" dt="2023-09-22T07:08:20.350" v="17" actId="20577"/>
          <ac:spMkLst>
            <pc:docMk/>
            <pc:sldMk cId="1952356257" sldId="335"/>
            <ac:spMk id="2" creationId="{3CAEE940-47F1-AA49-FBB2-F724FEBDA731}"/>
          </ac:spMkLst>
        </pc:spChg>
      </pc:sldChg>
      <pc:sldChg chg="modSp">
        <pc:chgData name="Xiaolei Bi" userId="S::xbi@eamv.dk::4defdd0b-eb6b-464a-acc0-49fc44ef47a7" providerId="AD" clId="Web-{BDF1E0EC-C48F-4123-B84F-E0629FD1347C}" dt="2023-09-22T07:08:16.756" v="13" actId="20577"/>
        <pc:sldMkLst>
          <pc:docMk/>
          <pc:sldMk cId="3954118357" sldId="339"/>
        </pc:sldMkLst>
        <pc:spChg chg="mod">
          <ac:chgData name="Xiaolei Bi" userId="S::xbi@eamv.dk::4defdd0b-eb6b-464a-acc0-49fc44ef47a7" providerId="AD" clId="Web-{BDF1E0EC-C48F-4123-B84F-E0629FD1347C}" dt="2023-09-22T07:08:16.756" v="13" actId="20577"/>
          <ac:spMkLst>
            <pc:docMk/>
            <pc:sldMk cId="3954118357" sldId="339"/>
            <ac:spMk id="2" creationId="{3DA8100B-9B7B-D5AE-47BE-DCF2CD20CEAF}"/>
          </ac:spMkLst>
        </pc:spChg>
        <pc:spChg chg="mod">
          <ac:chgData name="Xiaolei Bi" userId="S::xbi@eamv.dk::4defdd0b-eb6b-464a-acc0-49fc44ef47a7" providerId="AD" clId="Web-{BDF1E0EC-C48F-4123-B84F-E0629FD1347C}" dt="2023-09-22T07:08:05.568" v="1" actId="20577"/>
          <ac:spMkLst>
            <pc:docMk/>
            <pc:sldMk cId="3954118357" sldId="339"/>
            <ac:spMk id="3" creationId="{0E7B8597-E201-0189-3049-76AD4944501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C49B35-DEC1-E94E-A579-B8D84E60C00E}" type="datetimeFigureOut">
              <a:rPr lang="en-DK" smtClean="0"/>
              <a:t>01/04/2024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0B2256-42BC-3648-9CAF-BACA9CAF49A4}" type="slidenum">
              <a:rPr lang="en-DK" smtClean="0"/>
              <a:t>‹#›</a:t>
            </a:fld>
            <a:endParaRPr lang="en-DK"/>
          </a:p>
        </p:txBody>
      </p:sp>
    </p:spTree>
    <p:extLst>
      <p:ext uri="{BB962C8B-B14F-4D97-AF65-F5344CB8AC3E}">
        <p14:creationId xmlns:p14="http://schemas.microsoft.com/office/powerpoint/2010/main" val="1012139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86D75F52-3C21-7CB6-4B47-B4862B2E146A}"/>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8EA5D2E5-C375-3F27-F7C4-705C48E227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2" name="Slide Number Placeholder 3">
            <a:extLst>
              <a:ext uri="{FF2B5EF4-FFF2-40B4-BE49-F238E27FC236}">
                <a16:creationId xmlns:a16="http://schemas.microsoft.com/office/drawing/2014/main" id="{B7901EFE-6105-5727-5B73-6FA9BB22C6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C8F10EB0-E8B7-B940-8A52-6FB92B8B5054}" type="slidenum">
              <a:rPr kumimoji="0" lang="en-US" altLang="en-US" sz="1300" smtClean="0">
                <a:latin typeface="Verdana" panose="020B0604030504040204" pitchFamily="34" charset="0"/>
              </a:rPr>
              <a:pPr>
                <a:spcBef>
                  <a:spcPct val="0"/>
                </a:spcBef>
              </a:pPr>
              <a:t>1</a:t>
            </a:fld>
            <a:endParaRPr kumimoji="0" lang="en-US" altLang="en-US" sz="1300">
              <a:latin typeface="Verdana" panose="020B060403050404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0D9C65AB-01C6-90A6-7D35-DF1B691D6AD1}"/>
              </a:ext>
            </a:extLst>
          </p:cNvPr>
          <p:cNvSpPr>
            <a:spLocks noGrp="1" noRot="1" noChangeAspect="1" noChangeArrowheads="1" noTextEdit="1"/>
          </p:cNvSpPr>
          <p:nvPr>
            <p:ph type="sldImg"/>
          </p:nvPr>
        </p:nvSpPr>
        <p:spPr>
          <a:xfrm>
            <a:off x="457200" y="720725"/>
            <a:ext cx="6400800" cy="3600450"/>
          </a:xfrm>
          <a:ln/>
        </p:spPr>
      </p:sp>
      <p:sp>
        <p:nvSpPr>
          <p:cNvPr id="94211" name="Notes Placeholder 2">
            <a:extLst>
              <a:ext uri="{FF2B5EF4-FFF2-40B4-BE49-F238E27FC236}">
                <a16:creationId xmlns:a16="http://schemas.microsoft.com/office/drawing/2014/main" id="{F688133C-4C6C-F579-E035-094AA88D66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4212" name="Slide Number Placeholder 3">
            <a:extLst>
              <a:ext uri="{FF2B5EF4-FFF2-40B4-BE49-F238E27FC236}">
                <a16:creationId xmlns:a16="http://schemas.microsoft.com/office/drawing/2014/main" id="{75691ADF-15EA-A9D3-25C1-0A61D7AEF2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A6FC59AB-0CCA-2344-864C-11E8EB9B8CD3}" type="slidenum">
              <a:rPr kumimoji="0" lang="en-US" altLang="en-US" sz="1300" smtClean="0">
                <a:latin typeface="Verdana" panose="020B0604030504040204" pitchFamily="34" charset="0"/>
              </a:rPr>
              <a:pPr>
                <a:spcBef>
                  <a:spcPct val="0"/>
                </a:spcBef>
              </a:pPr>
              <a:t>16</a:t>
            </a:fld>
            <a:endParaRPr kumimoji="0" lang="en-US" altLang="en-US" sz="1300">
              <a:latin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2846BAD-4615-8D6A-E4BD-4722F868128D}"/>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90FA7388-810B-91F7-F5B4-3BD2432555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80" name="Slide Number Placeholder 3">
            <a:extLst>
              <a:ext uri="{FF2B5EF4-FFF2-40B4-BE49-F238E27FC236}">
                <a16:creationId xmlns:a16="http://schemas.microsoft.com/office/drawing/2014/main" id="{65418332-0455-5B04-6E8D-02F6B960D9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AA61112D-9000-9043-8D6B-C7B9BCB3389F}" type="slidenum">
              <a:rPr kumimoji="0" lang="en-US" altLang="en-US" sz="1300" smtClean="0">
                <a:latin typeface="Verdana" panose="020B0604030504040204" pitchFamily="34" charset="0"/>
              </a:rPr>
              <a:pPr>
                <a:spcBef>
                  <a:spcPct val="0"/>
                </a:spcBef>
              </a:pPr>
              <a:t>2</a:t>
            </a:fld>
            <a:endParaRPr kumimoji="0" lang="en-US" altLang="en-US" sz="1300">
              <a:latin typeface="Verdan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E99DA215-DEAD-77C4-62D6-44150EDEF471}"/>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A96D6472-5258-C7B9-E8F5-8E837CEBEA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6" name="Slide Number Placeholder 3">
            <a:extLst>
              <a:ext uri="{FF2B5EF4-FFF2-40B4-BE49-F238E27FC236}">
                <a16:creationId xmlns:a16="http://schemas.microsoft.com/office/drawing/2014/main" id="{131A7B06-EC6C-C78A-0E9A-810337E304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A773D10-F956-8143-A62B-D6D75373FEEF}" type="slidenum">
              <a:rPr kumimoji="0" lang="en-US" altLang="en-US" sz="1300" smtClean="0">
                <a:latin typeface="Verdana" panose="020B0604030504040204" pitchFamily="34" charset="0"/>
              </a:rPr>
              <a:pPr>
                <a:spcBef>
                  <a:spcPct val="0"/>
                </a:spcBef>
              </a:pPr>
              <a:t>3</a:t>
            </a:fld>
            <a:endParaRPr kumimoji="0" lang="en-US" altLang="en-US" sz="1300">
              <a:latin typeface="Verdan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C15DDA26-B24D-014E-BD37-8E8063620A21}"/>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9E9C7261-7863-510F-E0E5-C044D69205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0724" name="Slide Number Placeholder 3">
            <a:extLst>
              <a:ext uri="{FF2B5EF4-FFF2-40B4-BE49-F238E27FC236}">
                <a16:creationId xmlns:a16="http://schemas.microsoft.com/office/drawing/2014/main" id="{570BD10E-31AA-2EDC-70D3-D2A9232317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B5038500-E189-6A42-9FA0-9D60B51DA294}" type="slidenum">
              <a:rPr kumimoji="0" lang="en-US" altLang="en-US" sz="1300" smtClean="0">
                <a:latin typeface="Verdana" panose="020B0604030504040204" pitchFamily="34" charset="0"/>
              </a:rPr>
              <a:pPr>
                <a:spcBef>
                  <a:spcPct val="0"/>
                </a:spcBef>
              </a:pPr>
              <a:t>4</a:t>
            </a:fld>
            <a:endParaRPr kumimoji="0" lang="en-US" altLang="en-US" sz="1300">
              <a:latin typeface="Verdan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BD53C82-CACA-E6AC-4C68-B902A571373D}"/>
              </a:ext>
            </a:extLst>
          </p:cNvPr>
          <p:cNvSpPr>
            <a:spLocks noGrp="1" noRot="1" noChangeAspect="1" noChangeArrowheads="1" noTextEdit="1"/>
          </p:cNvSpPr>
          <p:nvPr>
            <p:ph type="sldImg"/>
          </p:nvPr>
        </p:nvSpPr>
        <p:spPr>
          <a:ln/>
        </p:spPr>
      </p:sp>
      <p:sp>
        <p:nvSpPr>
          <p:cNvPr id="48131" name="Notes Placeholder 2">
            <a:extLst>
              <a:ext uri="{FF2B5EF4-FFF2-40B4-BE49-F238E27FC236}">
                <a16:creationId xmlns:a16="http://schemas.microsoft.com/office/drawing/2014/main" id="{C1F22451-9E5E-307C-4F73-6731F49B82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8132" name="Slide Number Placeholder 3">
            <a:extLst>
              <a:ext uri="{FF2B5EF4-FFF2-40B4-BE49-F238E27FC236}">
                <a16:creationId xmlns:a16="http://schemas.microsoft.com/office/drawing/2014/main" id="{4F239FB9-C4E6-3611-3B79-9E7BFEB9BB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70D678F-1189-884F-AFDB-25A493E18CB6}" type="slidenum">
              <a:rPr kumimoji="0" lang="en-US" altLang="en-US" sz="1300" smtClean="0">
                <a:latin typeface="Verdana" panose="020B0604030504040204" pitchFamily="34" charset="0"/>
              </a:rPr>
              <a:pPr>
                <a:spcBef>
                  <a:spcPct val="0"/>
                </a:spcBef>
              </a:pPr>
              <a:t>6</a:t>
            </a:fld>
            <a:endParaRPr kumimoji="0" lang="en-US" altLang="en-US" sz="1300">
              <a:latin typeface="Verdan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CFB8EBCB-C7B0-BF96-0F40-8AB70C471461}"/>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D4008081-404B-E471-EB2A-8289BE5335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a:extLst>
              <a:ext uri="{FF2B5EF4-FFF2-40B4-BE49-F238E27FC236}">
                <a16:creationId xmlns:a16="http://schemas.microsoft.com/office/drawing/2014/main" id="{E745C06A-31FC-02E5-87C0-8D83518345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C681F513-3B7B-D543-9EB7-2AEB500141A9}" type="slidenum">
              <a:rPr kumimoji="0" lang="en-US" altLang="en-US" sz="1300" smtClean="0">
                <a:latin typeface="Verdana" panose="020B0604030504040204" pitchFamily="34" charset="0"/>
              </a:rPr>
              <a:pPr>
                <a:spcBef>
                  <a:spcPct val="0"/>
                </a:spcBef>
              </a:pPr>
              <a:t>7</a:t>
            </a:fld>
            <a:endParaRPr kumimoji="0" lang="en-US" altLang="en-US" sz="1300">
              <a:latin typeface="Verdana" panose="020B060403050404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12E1D261-89EA-0445-5127-734BFBB0CF7B}"/>
              </a:ext>
            </a:extLst>
          </p:cNvPr>
          <p:cNvSpPr>
            <a:spLocks noGrp="1" noRot="1" noChangeAspect="1" noChangeArrowheads="1" noTextEdit="1"/>
          </p:cNvSpPr>
          <p:nvPr>
            <p:ph type="sldImg"/>
          </p:nvPr>
        </p:nvSpPr>
        <p:spPr>
          <a:ln/>
        </p:spPr>
      </p:sp>
      <p:sp>
        <p:nvSpPr>
          <p:cNvPr id="56323" name="Notes Placeholder 2">
            <a:extLst>
              <a:ext uri="{FF2B5EF4-FFF2-40B4-BE49-F238E27FC236}">
                <a16:creationId xmlns:a16="http://schemas.microsoft.com/office/drawing/2014/main" id="{958D3047-7BCA-CF5E-650F-84539E0FE3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a:extLst>
              <a:ext uri="{FF2B5EF4-FFF2-40B4-BE49-F238E27FC236}">
                <a16:creationId xmlns:a16="http://schemas.microsoft.com/office/drawing/2014/main" id="{28B68B17-08F2-15D4-705F-458CBBADBA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06263FF8-455E-434E-A101-9D4161965F8C}" type="slidenum">
              <a:rPr kumimoji="0" lang="en-US" altLang="en-US" sz="1300" smtClean="0">
                <a:latin typeface="Verdana" panose="020B0604030504040204" pitchFamily="34" charset="0"/>
              </a:rPr>
              <a:pPr>
                <a:spcBef>
                  <a:spcPct val="0"/>
                </a:spcBef>
              </a:pPr>
              <a:t>8</a:t>
            </a:fld>
            <a:endParaRPr kumimoji="0" lang="en-US" altLang="en-US" sz="1300">
              <a:latin typeface="Verdana" panose="020B060403050404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CC9C573C-F44E-6056-A72A-6D9CDDE1EE3A}"/>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E0315798-02D7-9B4C-B37A-9F03233647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Slide Number Placeholder 3">
            <a:extLst>
              <a:ext uri="{FF2B5EF4-FFF2-40B4-BE49-F238E27FC236}">
                <a16:creationId xmlns:a16="http://schemas.microsoft.com/office/drawing/2014/main" id="{D003C95B-3C80-BB18-817B-C42FBAC4B4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2BDBE96D-1CCA-0D4F-B79F-38A205FFD4C9}" type="slidenum">
              <a:rPr kumimoji="0" lang="en-US" altLang="en-US" sz="1300" smtClean="0">
                <a:latin typeface="Verdana" panose="020B0604030504040204" pitchFamily="34" charset="0"/>
              </a:rPr>
              <a:pPr>
                <a:spcBef>
                  <a:spcPct val="0"/>
                </a:spcBef>
              </a:pPr>
              <a:t>10</a:t>
            </a:fld>
            <a:endParaRPr kumimoji="0" lang="en-US" altLang="en-US" sz="1300">
              <a:latin typeface="Verdan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ACB0D298-2271-B5DF-FC81-56723790AAD5}"/>
              </a:ext>
            </a:extLst>
          </p:cNvPr>
          <p:cNvSpPr>
            <a:spLocks noGrp="1" noRot="1" noChangeAspect="1" noChangeArrowheads="1" noTextEdit="1"/>
          </p:cNvSpPr>
          <p:nvPr>
            <p:ph type="sldImg"/>
          </p:nvPr>
        </p:nvSpPr>
        <p:spPr>
          <a:ln/>
        </p:spPr>
      </p:sp>
      <p:sp>
        <p:nvSpPr>
          <p:cNvPr id="72707" name="Notes Placeholder 2">
            <a:extLst>
              <a:ext uri="{FF2B5EF4-FFF2-40B4-BE49-F238E27FC236}">
                <a16:creationId xmlns:a16="http://schemas.microsoft.com/office/drawing/2014/main" id="{54C59606-C69C-86C6-7CC0-8C5635D6F3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a:extLst>
              <a:ext uri="{FF2B5EF4-FFF2-40B4-BE49-F238E27FC236}">
                <a16:creationId xmlns:a16="http://schemas.microsoft.com/office/drawing/2014/main" id="{AC5DA4E8-4DB8-8E1F-152E-5F7F0346BC0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defRPr>
            </a:lvl1pPr>
            <a:lvl2pPr marL="742950" indent="-285750" defTabSz="966788">
              <a:spcBef>
                <a:spcPct val="30000"/>
              </a:spcBef>
              <a:defRPr kumimoji="1" sz="1200">
                <a:solidFill>
                  <a:schemeClr val="tx1"/>
                </a:solidFill>
                <a:latin typeface="Arial" panose="020B0604020202020204" pitchFamily="34" charset="0"/>
              </a:defRPr>
            </a:lvl2pPr>
            <a:lvl3pPr marL="1143000" indent="-228600" defTabSz="966788">
              <a:spcBef>
                <a:spcPct val="30000"/>
              </a:spcBef>
              <a:defRPr kumimoji="1" sz="1200">
                <a:solidFill>
                  <a:schemeClr val="tx1"/>
                </a:solidFill>
                <a:latin typeface="Arial" panose="020B0604020202020204" pitchFamily="34" charset="0"/>
              </a:defRPr>
            </a:lvl3pPr>
            <a:lvl4pPr marL="1600200" indent="-228600" defTabSz="966788">
              <a:spcBef>
                <a:spcPct val="30000"/>
              </a:spcBef>
              <a:defRPr kumimoji="1" sz="1200">
                <a:solidFill>
                  <a:schemeClr val="tx1"/>
                </a:solidFill>
                <a:latin typeface="Arial" panose="020B0604020202020204" pitchFamily="34" charset="0"/>
              </a:defRPr>
            </a:lvl4pPr>
            <a:lvl5pPr marL="2057400" indent="-228600" defTabSz="966788">
              <a:spcBef>
                <a:spcPct val="30000"/>
              </a:spcBef>
              <a:defRPr kumimoji="1"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DD4A5EE2-CFB0-D74B-91AC-7E0D39C60BE3}" type="slidenum">
              <a:rPr kumimoji="0" lang="en-US" altLang="en-US" sz="1300" smtClean="0">
                <a:latin typeface="Verdana" panose="020B0604030504040204" pitchFamily="34" charset="0"/>
              </a:rPr>
              <a:pPr>
                <a:spcBef>
                  <a:spcPct val="0"/>
                </a:spcBef>
              </a:pPr>
              <a:t>9</a:t>
            </a:fld>
            <a:endParaRPr kumimoji="0" lang="en-US" altLang="en-US" sz="1300">
              <a:latin typeface="Verdan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6F1A-7708-601C-95C5-36BB9ECA84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0EE9E83F-CD7F-46E1-6C32-29656C70DD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A89E6CE0-4270-B89A-DA9F-0ACA22444858}"/>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5" name="Footer Placeholder 4">
            <a:extLst>
              <a:ext uri="{FF2B5EF4-FFF2-40B4-BE49-F238E27FC236}">
                <a16:creationId xmlns:a16="http://schemas.microsoft.com/office/drawing/2014/main" id="{7F28D299-F6C6-1DEF-24CB-BB7ADE6C4F0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BA33F7F-734C-CF34-3415-44C56FBE6C9F}"/>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118453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EBB3-D026-0612-2024-CEE56686C22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F7654BE7-0D9D-5EE7-E122-6532F79FE90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E112E2BB-4F29-6560-436E-057A74E0BD28}"/>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5" name="Footer Placeholder 4">
            <a:extLst>
              <a:ext uri="{FF2B5EF4-FFF2-40B4-BE49-F238E27FC236}">
                <a16:creationId xmlns:a16="http://schemas.microsoft.com/office/drawing/2014/main" id="{0DF388BE-4311-F394-23C4-62403237DCA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F717813-3DA3-B1FF-2818-AD92ED26A861}"/>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353020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36DCCF-2922-F7A2-0388-3AF15DB8A8B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4DEABA97-4007-73DC-61F0-5737390590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E7F7246-C309-7D7A-EA1A-D9C1E0F3AE43}"/>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5" name="Footer Placeholder 4">
            <a:extLst>
              <a:ext uri="{FF2B5EF4-FFF2-40B4-BE49-F238E27FC236}">
                <a16:creationId xmlns:a16="http://schemas.microsoft.com/office/drawing/2014/main" id="{5334BB3E-F33C-3DFA-BD3F-E49ED8D90C3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5971002-1C16-EC80-4FAF-BF35D46175C4}"/>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2226646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8">
            <a:extLst>
              <a:ext uri="{FF2B5EF4-FFF2-40B4-BE49-F238E27FC236}">
                <a16:creationId xmlns:a16="http://schemas.microsoft.com/office/drawing/2014/main" id="{4FBB0E66-3A2B-AB5B-55BA-30D7A956313F}"/>
              </a:ext>
            </a:extLst>
          </p:cNvPr>
          <p:cNvGrpSpPr>
            <a:grpSpLocks/>
          </p:cNvGrpSpPr>
          <p:nvPr/>
        </p:nvGrpSpPr>
        <p:grpSpPr bwMode="auto">
          <a:xfrm>
            <a:off x="-10584" y="-7938"/>
            <a:ext cx="12227984" cy="6873876"/>
            <a:chOff x="-8466" y="-8468"/>
            <a:chExt cx="9171316" cy="6874935"/>
          </a:xfrm>
        </p:grpSpPr>
        <p:cxnSp>
          <p:nvCxnSpPr>
            <p:cNvPr id="5" name="Straight Connector 4">
              <a:extLst>
                <a:ext uri="{FF2B5EF4-FFF2-40B4-BE49-F238E27FC236}">
                  <a16:creationId xmlns:a16="http://schemas.microsoft.com/office/drawing/2014/main" id="{6106AA0D-5005-2537-A2B9-8EE365736B91}"/>
                </a:ext>
              </a:extLst>
            </p:cNvPr>
            <p:cNvCxnSpPr/>
            <p:nvPr/>
          </p:nvCxnSpPr>
          <p:spPr>
            <a:xfrm flipV="1">
              <a:off x="5130456" y="4175239"/>
              <a:ext cx="4022869" cy="2683288"/>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4A55A47-FBAF-6592-B8C4-703D8E87F8BC}"/>
                </a:ext>
              </a:extLst>
            </p:cNvPr>
            <p:cNvCxnSpPr/>
            <p:nvPr/>
          </p:nvCxnSpPr>
          <p:spPr>
            <a:xfrm>
              <a:off x="7043462" y="-529"/>
              <a:ext cx="1217656" cy="685905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 name="Freeform 6">
              <a:extLst>
                <a:ext uri="{FF2B5EF4-FFF2-40B4-BE49-F238E27FC236}">
                  <a16:creationId xmlns:a16="http://schemas.microsoft.com/office/drawing/2014/main" id="{9F88E6D1-9B41-55BA-A46D-2AA258BEE27A}"/>
                </a:ext>
              </a:extLst>
            </p:cNvPr>
            <p:cNvSpPr/>
            <p:nvPr/>
          </p:nvSpPr>
          <p:spPr>
            <a:xfrm>
              <a:off x="6892644" y="-529"/>
              <a:ext cx="2268619"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Freeform 7">
              <a:extLst>
                <a:ext uri="{FF2B5EF4-FFF2-40B4-BE49-F238E27FC236}">
                  <a16:creationId xmlns:a16="http://schemas.microsoft.com/office/drawing/2014/main" id="{530AD13B-6DDD-E341-C2A3-FF94326BBC54}"/>
                </a:ext>
              </a:extLst>
            </p:cNvPr>
            <p:cNvSpPr/>
            <p:nvPr/>
          </p:nvSpPr>
          <p:spPr>
            <a:xfrm>
              <a:off x="7205393" y="-8468"/>
              <a:ext cx="1947932"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a:extLst>
                <a:ext uri="{FF2B5EF4-FFF2-40B4-BE49-F238E27FC236}">
                  <a16:creationId xmlns:a16="http://schemas.microsoft.com/office/drawing/2014/main" id="{BB1C1FCD-2FC4-5E02-6EAD-8E9B0C7E9D12}"/>
                </a:ext>
              </a:extLst>
            </p:cNvPr>
            <p:cNvSpPr/>
            <p:nvPr/>
          </p:nvSpPr>
          <p:spPr>
            <a:xfrm>
              <a:off x="6638635" y="3919613"/>
              <a:ext cx="2513103"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a:extLst>
                <a:ext uri="{FF2B5EF4-FFF2-40B4-BE49-F238E27FC236}">
                  <a16:creationId xmlns:a16="http://schemas.microsoft.com/office/drawing/2014/main" id="{B00C6FBD-4A27-2720-17C9-3D13461A7C2E}"/>
                </a:ext>
              </a:extLst>
            </p:cNvPr>
            <p:cNvSpPr/>
            <p:nvPr/>
          </p:nvSpPr>
          <p:spPr>
            <a:xfrm>
              <a:off x="7010123" y="-8468"/>
              <a:ext cx="2143202"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a:extLst>
                <a:ext uri="{FF2B5EF4-FFF2-40B4-BE49-F238E27FC236}">
                  <a16:creationId xmlns:a16="http://schemas.microsoft.com/office/drawing/2014/main" id="{CAAEC615-350E-4106-4CCA-104E82AF5AD0}"/>
                </a:ext>
              </a:extLst>
            </p:cNvPr>
            <p:cNvSpPr/>
            <p:nvPr/>
          </p:nvSpPr>
          <p:spPr>
            <a:xfrm>
              <a:off x="8296044" y="-8468"/>
              <a:ext cx="857281"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BDF71ECB-6E40-715D-8A19-C763E92A9D49}"/>
                </a:ext>
              </a:extLst>
            </p:cNvPr>
            <p:cNvSpPr/>
            <p:nvPr/>
          </p:nvSpPr>
          <p:spPr>
            <a:xfrm>
              <a:off x="8094425" y="-8468"/>
              <a:ext cx="1066838"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a:extLst>
                <a:ext uri="{FF2B5EF4-FFF2-40B4-BE49-F238E27FC236}">
                  <a16:creationId xmlns:a16="http://schemas.microsoft.com/office/drawing/2014/main" id="{54121F7E-518F-9F21-D126-1BDBC3D5EF6A}"/>
                </a:ext>
              </a:extLst>
            </p:cNvPr>
            <p:cNvSpPr/>
            <p:nvPr/>
          </p:nvSpPr>
          <p:spPr>
            <a:xfrm>
              <a:off x="8069024" y="4894488"/>
              <a:ext cx="1093826"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E60F2213-23C5-3FC9-1D59-F64EDC5B0121}"/>
                </a:ext>
              </a:extLst>
            </p:cNvPr>
            <p:cNvSpPr/>
            <p:nvPr/>
          </p:nvSpPr>
          <p:spPr>
            <a:xfrm>
              <a:off x="-8466" y="-8468"/>
              <a:ext cx="863632" cy="5698416"/>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461" y="2404534"/>
            <a:ext cx="7768959"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461" y="4050835"/>
            <a:ext cx="7768959"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Date Placeholder 3">
            <a:extLst>
              <a:ext uri="{FF2B5EF4-FFF2-40B4-BE49-F238E27FC236}">
                <a16:creationId xmlns:a16="http://schemas.microsoft.com/office/drawing/2014/main" id="{D0AEB850-98DA-8FA7-80BF-A5345022D747}"/>
              </a:ext>
            </a:extLst>
          </p:cNvPr>
          <p:cNvSpPr>
            <a:spLocks noGrp="1"/>
          </p:cNvSpPr>
          <p:nvPr>
            <p:ph type="dt" sz="half" idx="10"/>
          </p:nvPr>
        </p:nvSpPr>
        <p:spPr/>
        <p:txBody>
          <a:bodyPr/>
          <a:lstStyle>
            <a:lvl1pPr>
              <a:defRPr/>
            </a:lvl1pPr>
          </a:lstStyle>
          <a:p>
            <a:pPr>
              <a:defRPr/>
            </a:pPr>
            <a:endParaRPr lang="en-US"/>
          </a:p>
        </p:txBody>
      </p:sp>
      <p:sp>
        <p:nvSpPr>
          <p:cNvPr id="16" name="Footer Placeholder 4">
            <a:extLst>
              <a:ext uri="{FF2B5EF4-FFF2-40B4-BE49-F238E27FC236}">
                <a16:creationId xmlns:a16="http://schemas.microsoft.com/office/drawing/2014/main" id="{13EF557E-6E26-1065-219A-012932F3C611}"/>
              </a:ext>
            </a:extLst>
          </p:cNvPr>
          <p:cNvSpPr>
            <a:spLocks noGrp="1"/>
          </p:cNvSpPr>
          <p:nvPr>
            <p:ph type="ftr" sz="quarter" idx="11"/>
          </p:nvPr>
        </p:nvSpPr>
        <p:spPr/>
        <p:txBody>
          <a:bodyPr/>
          <a:lstStyle>
            <a:lvl1pPr>
              <a:defRPr/>
            </a:lvl1pPr>
          </a:lstStyle>
          <a:p>
            <a:pPr>
              <a:defRPr/>
            </a:pPr>
            <a:r>
              <a:rPr lang="en-US"/>
              <a:t>Copyright 2022 Terry Morris</a:t>
            </a:r>
          </a:p>
        </p:txBody>
      </p:sp>
      <p:sp>
        <p:nvSpPr>
          <p:cNvPr id="17" name="Slide Number Placeholder 5">
            <a:extLst>
              <a:ext uri="{FF2B5EF4-FFF2-40B4-BE49-F238E27FC236}">
                <a16:creationId xmlns:a16="http://schemas.microsoft.com/office/drawing/2014/main" id="{C7C0D955-4733-1B2D-57B8-AA19DC723ED6}"/>
              </a:ext>
            </a:extLst>
          </p:cNvPr>
          <p:cNvSpPr>
            <a:spLocks noGrp="1"/>
          </p:cNvSpPr>
          <p:nvPr>
            <p:ph type="sldNum" sz="quarter" idx="12"/>
          </p:nvPr>
        </p:nvSpPr>
        <p:spPr/>
        <p:txBody>
          <a:bodyPr/>
          <a:lstStyle>
            <a:lvl1pPr>
              <a:defRPr/>
            </a:lvl1pPr>
          </a:lstStyle>
          <a:p>
            <a:pPr>
              <a:defRPr/>
            </a:pPr>
            <a:fld id="{67109DFE-F711-EC42-AF94-77C2410FAC3A}" type="slidenum">
              <a:rPr lang="en-US" altLang="en-US"/>
              <a:pPr>
                <a:defRPr/>
              </a:pPr>
              <a:t>‹#›</a:t>
            </a:fld>
            <a:endParaRPr lang="en-US" altLang="en-US"/>
          </a:p>
        </p:txBody>
      </p:sp>
    </p:spTree>
    <p:extLst>
      <p:ext uri="{BB962C8B-B14F-4D97-AF65-F5344CB8AC3E}">
        <p14:creationId xmlns:p14="http://schemas.microsoft.com/office/powerpoint/2010/main" val="250060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F0E35796-4423-0AFF-6CE1-5E8CB67D272B}"/>
              </a:ext>
            </a:extLst>
          </p:cNvPr>
          <p:cNvSpPr txBox="1">
            <a:spLocks/>
          </p:cNvSpPr>
          <p:nvPr userDrawn="1"/>
        </p:nvSpPr>
        <p:spPr>
          <a:xfrm>
            <a:off x="812800" y="6407151"/>
            <a:ext cx="6163733" cy="365125"/>
          </a:xfrm>
          <a:prstGeom prst="rect">
            <a:avLst/>
          </a:prstGeom>
        </p:spPr>
        <p:txBody>
          <a:bodyPr anchor="ctr"/>
          <a:lstStyle>
            <a:defPPr>
              <a:defRPr lang="en-US"/>
            </a:defPPr>
            <a:lvl1pPr algn="l" rtl="0" eaLnBrk="0" fontAlgn="base" hangingPunct="0">
              <a:spcBef>
                <a:spcPct val="0"/>
              </a:spcBef>
              <a:spcAft>
                <a:spcPct val="0"/>
              </a:spcAft>
              <a:defRPr sz="900" kern="1200" smtClean="0">
                <a:solidFill>
                  <a:schemeClr val="tx1">
                    <a:tint val="75000"/>
                  </a:schemeClr>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a:defRPr/>
            </a:pPr>
            <a:r>
              <a:rPr lang="en-US" sz="900"/>
              <a:t>Copyright © 2022 Terry Ann Morris, Ed. D.</a:t>
            </a:r>
          </a:p>
        </p:txBody>
      </p:sp>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845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798" y="2700869"/>
            <a:ext cx="8463620"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12798" y="4527448"/>
            <a:ext cx="8463620"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FBB3B5-DEC1-7152-4B40-90A130F24E6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CBE36D2-E4F3-54C4-162D-934AAC65132A}"/>
              </a:ext>
            </a:extLst>
          </p:cNvPr>
          <p:cNvSpPr>
            <a:spLocks noGrp="1"/>
          </p:cNvSpPr>
          <p:nvPr>
            <p:ph type="ftr" sz="quarter" idx="11"/>
          </p:nvPr>
        </p:nvSpPr>
        <p:spPr/>
        <p:txBody>
          <a:bodyPr/>
          <a:lstStyle>
            <a:lvl1pPr>
              <a:defRPr/>
            </a:lvl1pPr>
          </a:lstStyle>
          <a:p>
            <a:pPr>
              <a:defRPr/>
            </a:pPr>
            <a:r>
              <a:rPr lang="en-US"/>
              <a:t>Copyright 2002 Terry Felke</a:t>
            </a:r>
          </a:p>
        </p:txBody>
      </p:sp>
      <p:sp>
        <p:nvSpPr>
          <p:cNvPr id="6" name="Slide Number Placeholder 5">
            <a:extLst>
              <a:ext uri="{FF2B5EF4-FFF2-40B4-BE49-F238E27FC236}">
                <a16:creationId xmlns:a16="http://schemas.microsoft.com/office/drawing/2014/main" id="{335F1BB4-003C-7F9E-181E-B6A0A5256D91}"/>
              </a:ext>
            </a:extLst>
          </p:cNvPr>
          <p:cNvSpPr>
            <a:spLocks noGrp="1"/>
          </p:cNvSpPr>
          <p:nvPr>
            <p:ph type="sldNum" sz="quarter" idx="12"/>
          </p:nvPr>
        </p:nvSpPr>
        <p:spPr/>
        <p:txBody>
          <a:bodyPr/>
          <a:lstStyle>
            <a:lvl1pPr>
              <a:defRPr/>
            </a:lvl1pPr>
          </a:lstStyle>
          <a:p>
            <a:pPr>
              <a:defRPr/>
            </a:pPr>
            <a:fld id="{C02585A8-0574-DC48-9A8D-C8A5C27D4EFE}" type="slidenum">
              <a:rPr lang="en-US" altLang="en-US"/>
              <a:pPr>
                <a:defRPr/>
              </a:pPr>
              <a:t>‹#›</a:t>
            </a:fld>
            <a:endParaRPr lang="en-US" altLang="en-US"/>
          </a:p>
        </p:txBody>
      </p:sp>
    </p:spTree>
    <p:extLst>
      <p:ext uri="{BB962C8B-B14F-4D97-AF65-F5344CB8AC3E}">
        <p14:creationId xmlns:p14="http://schemas.microsoft.com/office/powerpoint/2010/main" val="4174345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1320800"/>
          </a:xfrm>
        </p:spPr>
        <p:txBody>
          <a:bodyPr/>
          <a:lstStyle/>
          <a:p>
            <a:r>
              <a:rPr lang="en-US"/>
              <a:t>Click to edit Master title style</a:t>
            </a:r>
          </a:p>
        </p:txBody>
      </p:sp>
      <p:sp>
        <p:nvSpPr>
          <p:cNvPr id="3" name="Content Placeholder 2"/>
          <p:cNvSpPr>
            <a:spLocks noGrp="1"/>
          </p:cNvSpPr>
          <p:nvPr>
            <p:ph sz="half" idx="1"/>
          </p:nvPr>
        </p:nvSpPr>
        <p:spPr>
          <a:xfrm>
            <a:off x="812801" y="2160589"/>
            <a:ext cx="411747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58939" y="2160590"/>
            <a:ext cx="411748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185D84-E337-5685-1A7D-9CC9058DB932}"/>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22D39E4B-BBCE-EE76-B8CD-0D1D0CAB05E3}"/>
              </a:ext>
            </a:extLst>
          </p:cNvPr>
          <p:cNvSpPr>
            <a:spLocks noGrp="1"/>
          </p:cNvSpPr>
          <p:nvPr>
            <p:ph type="ftr" sz="quarter" idx="11"/>
          </p:nvPr>
        </p:nvSpPr>
        <p:spPr/>
        <p:txBody>
          <a:bodyPr/>
          <a:lstStyle>
            <a:lvl1pPr>
              <a:defRPr/>
            </a:lvl1pPr>
          </a:lstStyle>
          <a:p>
            <a:pPr>
              <a:defRPr/>
            </a:pPr>
            <a:r>
              <a:rPr lang="en-US"/>
              <a:t>Copyright 2002 Terry Felke</a:t>
            </a:r>
          </a:p>
        </p:txBody>
      </p:sp>
      <p:sp>
        <p:nvSpPr>
          <p:cNvPr id="7" name="Slide Number Placeholder 6">
            <a:extLst>
              <a:ext uri="{FF2B5EF4-FFF2-40B4-BE49-F238E27FC236}">
                <a16:creationId xmlns:a16="http://schemas.microsoft.com/office/drawing/2014/main" id="{F074FB60-A958-DFD3-4673-DACF864B4192}"/>
              </a:ext>
            </a:extLst>
          </p:cNvPr>
          <p:cNvSpPr>
            <a:spLocks noGrp="1"/>
          </p:cNvSpPr>
          <p:nvPr>
            <p:ph type="sldNum" sz="quarter" idx="12"/>
          </p:nvPr>
        </p:nvSpPr>
        <p:spPr/>
        <p:txBody>
          <a:bodyPr/>
          <a:lstStyle>
            <a:lvl1pPr>
              <a:defRPr/>
            </a:lvl1pPr>
          </a:lstStyle>
          <a:p>
            <a:pPr>
              <a:defRPr/>
            </a:pPr>
            <a:fld id="{3824CB80-A14C-6A40-A7E0-58C2E45E8818}" type="slidenum">
              <a:rPr lang="en-US" altLang="en-US"/>
              <a:pPr>
                <a:defRPr/>
              </a:pPr>
              <a:t>‹#›</a:t>
            </a:fld>
            <a:endParaRPr lang="en-US" altLang="en-US"/>
          </a:p>
        </p:txBody>
      </p:sp>
    </p:spTree>
    <p:extLst>
      <p:ext uri="{BB962C8B-B14F-4D97-AF65-F5344CB8AC3E}">
        <p14:creationId xmlns:p14="http://schemas.microsoft.com/office/powerpoint/2010/main" val="1247726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7" cy="1320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2799" y="2160983"/>
            <a:ext cx="41208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2799" y="2737247"/>
            <a:ext cx="4120896"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55520" y="2160983"/>
            <a:ext cx="41208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55520" y="2737247"/>
            <a:ext cx="4120896"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00AAE3-C70D-732B-D204-4F26D741F5B8}"/>
              </a:ext>
            </a:extLst>
          </p:cNvPr>
          <p:cNvSpPr>
            <a:spLocks noGrp="1"/>
          </p:cNvSpPr>
          <p:nvPr>
            <p:ph type="dt" sz="half" idx="10"/>
          </p:nvPr>
        </p:nvSpPr>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id="{B6A8807B-C85A-76B9-B090-AD468812AB39}"/>
              </a:ext>
            </a:extLst>
          </p:cNvPr>
          <p:cNvSpPr>
            <a:spLocks noGrp="1"/>
          </p:cNvSpPr>
          <p:nvPr>
            <p:ph type="ftr" sz="quarter" idx="11"/>
          </p:nvPr>
        </p:nvSpPr>
        <p:spPr/>
        <p:txBody>
          <a:bodyPr/>
          <a:lstStyle>
            <a:lvl1pPr>
              <a:defRPr/>
            </a:lvl1pPr>
          </a:lstStyle>
          <a:p>
            <a:pPr>
              <a:defRPr/>
            </a:pPr>
            <a:r>
              <a:rPr lang="en-US"/>
              <a:t>Copyright 2002 Terry Felke</a:t>
            </a:r>
          </a:p>
        </p:txBody>
      </p:sp>
      <p:sp>
        <p:nvSpPr>
          <p:cNvPr id="9" name="Slide Number Placeholder 8">
            <a:extLst>
              <a:ext uri="{FF2B5EF4-FFF2-40B4-BE49-F238E27FC236}">
                <a16:creationId xmlns:a16="http://schemas.microsoft.com/office/drawing/2014/main" id="{03BB2100-B80A-F258-737C-92B40A4866CF}"/>
              </a:ext>
            </a:extLst>
          </p:cNvPr>
          <p:cNvSpPr>
            <a:spLocks noGrp="1"/>
          </p:cNvSpPr>
          <p:nvPr>
            <p:ph type="sldNum" sz="quarter" idx="12"/>
          </p:nvPr>
        </p:nvSpPr>
        <p:spPr/>
        <p:txBody>
          <a:bodyPr/>
          <a:lstStyle>
            <a:lvl1pPr>
              <a:defRPr/>
            </a:lvl1pPr>
          </a:lstStyle>
          <a:p>
            <a:pPr>
              <a:defRPr/>
            </a:pPr>
            <a:fld id="{8EE22185-6F45-AF40-911B-8450F9D53721}" type="slidenum">
              <a:rPr lang="en-US" altLang="en-US"/>
              <a:pPr>
                <a:defRPr/>
              </a:pPr>
              <a:t>‹#›</a:t>
            </a:fld>
            <a:endParaRPr lang="en-US" altLang="en-US"/>
          </a:p>
        </p:txBody>
      </p:sp>
    </p:spTree>
    <p:extLst>
      <p:ext uri="{BB962C8B-B14F-4D97-AF65-F5344CB8AC3E}">
        <p14:creationId xmlns:p14="http://schemas.microsoft.com/office/powerpoint/2010/main" val="3670017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799" y="609600"/>
            <a:ext cx="8463619" cy="13208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E05F1110-40BB-A1A7-3CD4-B2B63B26B931}"/>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43F7B631-3F1C-018B-9B91-F53ABE84A70E}"/>
              </a:ext>
            </a:extLst>
          </p:cNvPr>
          <p:cNvSpPr>
            <a:spLocks noGrp="1"/>
          </p:cNvSpPr>
          <p:nvPr>
            <p:ph type="ftr" sz="quarter" idx="11"/>
          </p:nvPr>
        </p:nvSpPr>
        <p:spPr/>
        <p:txBody>
          <a:bodyPr/>
          <a:lstStyle>
            <a:lvl1pPr>
              <a:defRPr/>
            </a:lvl1pPr>
          </a:lstStyle>
          <a:p>
            <a:pPr>
              <a:defRPr/>
            </a:pPr>
            <a:r>
              <a:rPr lang="en-US"/>
              <a:t>Copyright 2002 Terry Felke</a:t>
            </a:r>
          </a:p>
        </p:txBody>
      </p:sp>
      <p:sp>
        <p:nvSpPr>
          <p:cNvPr id="5" name="Slide Number Placeholder 4">
            <a:extLst>
              <a:ext uri="{FF2B5EF4-FFF2-40B4-BE49-F238E27FC236}">
                <a16:creationId xmlns:a16="http://schemas.microsoft.com/office/drawing/2014/main" id="{5A874F92-49ED-B656-C600-69806175145E}"/>
              </a:ext>
            </a:extLst>
          </p:cNvPr>
          <p:cNvSpPr>
            <a:spLocks noGrp="1"/>
          </p:cNvSpPr>
          <p:nvPr>
            <p:ph type="sldNum" sz="quarter" idx="12"/>
          </p:nvPr>
        </p:nvSpPr>
        <p:spPr/>
        <p:txBody>
          <a:bodyPr/>
          <a:lstStyle>
            <a:lvl1pPr>
              <a:defRPr/>
            </a:lvl1pPr>
          </a:lstStyle>
          <a:p>
            <a:pPr>
              <a:defRPr/>
            </a:pPr>
            <a:fld id="{86ED1DA5-2052-4D48-9417-59D021BA2445}" type="slidenum">
              <a:rPr lang="en-US" altLang="en-US"/>
              <a:pPr>
                <a:defRPr/>
              </a:pPr>
              <a:t>‹#›</a:t>
            </a:fld>
            <a:endParaRPr lang="en-US" altLang="en-US"/>
          </a:p>
        </p:txBody>
      </p:sp>
    </p:spTree>
    <p:extLst>
      <p:ext uri="{BB962C8B-B14F-4D97-AF65-F5344CB8AC3E}">
        <p14:creationId xmlns:p14="http://schemas.microsoft.com/office/powerpoint/2010/main" val="2338509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B25D5-2708-2695-DDED-5697507C18EB}"/>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6A372926-B58D-DC7B-33C5-9C165851581D}"/>
              </a:ext>
            </a:extLst>
          </p:cNvPr>
          <p:cNvSpPr>
            <a:spLocks noGrp="1"/>
          </p:cNvSpPr>
          <p:nvPr>
            <p:ph type="ftr" sz="quarter" idx="11"/>
          </p:nvPr>
        </p:nvSpPr>
        <p:spPr/>
        <p:txBody>
          <a:bodyPr/>
          <a:lstStyle>
            <a:lvl1pPr>
              <a:defRPr/>
            </a:lvl1pPr>
          </a:lstStyle>
          <a:p>
            <a:pPr>
              <a:defRPr/>
            </a:pPr>
            <a:r>
              <a:rPr lang="en-US"/>
              <a:t>Copyright 2002 Terry Felke</a:t>
            </a:r>
          </a:p>
        </p:txBody>
      </p:sp>
      <p:sp>
        <p:nvSpPr>
          <p:cNvPr id="4" name="Slide Number Placeholder 3">
            <a:extLst>
              <a:ext uri="{FF2B5EF4-FFF2-40B4-BE49-F238E27FC236}">
                <a16:creationId xmlns:a16="http://schemas.microsoft.com/office/drawing/2014/main" id="{5D319867-31E2-F4E8-2D0F-55F169A3AFD4}"/>
              </a:ext>
            </a:extLst>
          </p:cNvPr>
          <p:cNvSpPr>
            <a:spLocks noGrp="1"/>
          </p:cNvSpPr>
          <p:nvPr>
            <p:ph type="sldNum" sz="quarter" idx="12"/>
          </p:nvPr>
        </p:nvSpPr>
        <p:spPr/>
        <p:txBody>
          <a:bodyPr/>
          <a:lstStyle>
            <a:lvl1pPr>
              <a:defRPr/>
            </a:lvl1pPr>
          </a:lstStyle>
          <a:p>
            <a:pPr>
              <a:defRPr/>
            </a:pPr>
            <a:fld id="{D7BE7345-5E42-E546-A3CF-C0F2BCD1C110}" type="slidenum">
              <a:rPr lang="en-US" altLang="en-US"/>
              <a:pPr>
                <a:defRPr/>
              </a:pPr>
              <a:t>‹#›</a:t>
            </a:fld>
            <a:endParaRPr lang="en-US" altLang="en-US"/>
          </a:p>
        </p:txBody>
      </p:sp>
    </p:spTree>
    <p:extLst>
      <p:ext uri="{BB962C8B-B14F-4D97-AF65-F5344CB8AC3E}">
        <p14:creationId xmlns:p14="http://schemas.microsoft.com/office/powerpoint/2010/main" val="2300605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1498604"/>
            <a:ext cx="3720243"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1701" y="514926"/>
            <a:ext cx="4514716"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2799" y="2777069"/>
            <a:ext cx="3720243"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66FB03-D68D-D3F2-2F73-91B24039216C}"/>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ECCF3193-37FD-F6DC-7299-32D23E9B4784}"/>
              </a:ext>
            </a:extLst>
          </p:cNvPr>
          <p:cNvSpPr>
            <a:spLocks noGrp="1"/>
          </p:cNvSpPr>
          <p:nvPr>
            <p:ph type="ftr" sz="quarter" idx="11"/>
          </p:nvPr>
        </p:nvSpPr>
        <p:spPr/>
        <p:txBody>
          <a:bodyPr/>
          <a:lstStyle>
            <a:lvl1pPr>
              <a:defRPr/>
            </a:lvl1pPr>
          </a:lstStyle>
          <a:p>
            <a:pPr>
              <a:defRPr/>
            </a:pPr>
            <a:r>
              <a:rPr lang="en-US"/>
              <a:t>Copyright 2002 Terry Felke</a:t>
            </a:r>
          </a:p>
        </p:txBody>
      </p:sp>
      <p:sp>
        <p:nvSpPr>
          <p:cNvPr id="7" name="Slide Number Placeholder 6">
            <a:extLst>
              <a:ext uri="{FF2B5EF4-FFF2-40B4-BE49-F238E27FC236}">
                <a16:creationId xmlns:a16="http://schemas.microsoft.com/office/drawing/2014/main" id="{40598E3C-53DB-76BB-2D9C-4BF6B719FD69}"/>
              </a:ext>
            </a:extLst>
          </p:cNvPr>
          <p:cNvSpPr>
            <a:spLocks noGrp="1"/>
          </p:cNvSpPr>
          <p:nvPr>
            <p:ph type="sldNum" sz="quarter" idx="12"/>
          </p:nvPr>
        </p:nvSpPr>
        <p:spPr/>
        <p:txBody>
          <a:bodyPr/>
          <a:lstStyle>
            <a:lvl1pPr>
              <a:defRPr/>
            </a:lvl1pPr>
          </a:lstStyle>
          <a:p>
            <a:pPr>
              <a:defRPr/>
            </a:pPr>
            <a:fld id="{C5DB15B7-DA3A-EF48-BC2B-23099F18A7A7}" type="slidenum">
              <a:rPr lang="en-US" altLang="en-US"/>
              <a:pPr>
                <a:defRPr/>
              </a:pPr>
              <a:t>‹#›</a:t>
            </a:fld>
            <a:endParaRPr lang="en-US" altLang="en-US"/>
          </a:p>
        </p:txBody>
      </p:sp>
    </p:spTree>
    <p:extLst>
      <p:ext uri="{BB962C8B-B14F-4D97-AF65-F5344CB8AC3E}">
        <p14:creationId xmlns:p14="http://schemas.microsoft.com/office/powerpoint/2010/main" val="416917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6256-CB86-7906-6FD3-A299C960E669}"/>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639B97B-A75C-99F5-3241-DE8D971BBEC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6D31EE4-A3C5-66D6-952E-004861B93B1D}"/>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5" name="Footer Placeholder 4">
            <a:extLst>
              <a:ext uri="{FF2B5EF4-FFF2-40B4-BE49-F238E27FC236}">
                <a16:creationId xmlns:a16="http://schemas.microsoft.com/office/drawing/2014/main" id="{6A29FADC-97F3-42CF-67BC-AC4F80D3711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F42803D-4952-A329-A7DC-6B721F50B264}"/>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19287048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4800600"/>
            <a:ext cx="846361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812799" y="609600"/>
            <a:ext cx="8463619"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p>
        </p:txBody>
      </p:sp>
      <p:sp>
        <p:nvSpPr>
          <p:cNvPr id="4" name="Text Placeholder 3"/>
          <p:cNvSpPr>
            <a:spLocks noGrp="1"/>
          </p:cNvSpPr>
          <p:nvPr>
            <p:ph type="body" sz="half" idx="2"/>
          </p:nvPr>
        </p:nvSpPr>
        <p:spPr>
          <a:xfrm>
            <a:off x="812799" y="5367338"/>
            <a:ext cx="8463619"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40FEAF2-7E6D-A5B4-F05E-8094F88EF934}"/>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41EB921-4A9C-6B9A-99E2-75776194E160}"/>
              </a:ext>
            </a:extLst>
          </p:cNvPr>
          <p:cNvSpPr>
            <a:spLocks noGrp="1"/>
          </p:cNvSpPr>
          <p:nvPr>
            <p:ph type="ftr" sz="quarter" idx="11"/>
          </p:nvPr>
        </p:nvSpPr>
        <p:spPr/>
        <p:txBody>
          <a:bodyPr/>
          <a:lstStyle>
            <a:lvl1pPr>
              <a:defRPr/>
            </a:lvl1pPr>
          </a:lstStyle>
          <a:p>
            <a:pPr>
              <a:defRPr/>
            </a:pPr>
            <a:r>
              <a:rPr lang="en-US"/>
              <a:t>Copyright 2002 Terry Felke</a:t>
            </a:r>
          </a:p>
        </p:txBody>
      </p:sp>
      <p:sp>
        <p:nvSpPr>
          <p:cNvPr id="7" name="Slide Number Placeholder 6">
            <a:extLst>
              <a:ext uri="{FF2B5EF4-FFF2-40B4-BE49-F238E27FC236}">
                <a16:creationId xmlns:a16="http://schemas.microsoft.com/office/drawing/2014/main" id="{652BF96B-D5D7-0113-005C-16A5F0CF7C20}"/>
              </a:ext>
            </a:extLst>
          </p:cNvPr>
          <p:cNvSpPr>
            <a:spLocks noGrp="1"/>
          </p:cNvSpPr>
          <p:nvPr>
            <p:ph type="sldNum" sz="quarter" idx="12"/>
          </p:nvPr>
        </p:nvSpPr>
        <p:spPr/>
        <p:txBody>
          <a:bodyPr/>
          <a:lstStyle>
            <a:lvl1pPr>
              <a:defRPr/>
            </a:lvl1pPr>
          </a:lstStyle>
          <a:p>
            <a:pPr>
              <a:defRPr/>
            </a:pPr>
            <a:fld id="{7A751F7F-C14C-664B-A40B-F790BA172425}" type="slidenum">
              <a:rPr lang="en-US" altLang="en-US"/>
              <a:pPr>
                <a:defRPr/>
              </a:pPr>
              <a:t>‹#›</a:t>
            </a:fld>
            <a:endParaRPr lang="en-US" altLang="en-US"/>
          </a:p>
        </p:txBody>
      </p:sp>
    </p:spTree>
    <p:extLst>
      <p:ext uri="{BB962C8B-B14F-4D97-AF65-F5344CB8AC3E}">
        <p14:creationId xmlns:p14="http://schemas.microsoft.com/office/powerpoint/2010/main" val="3278053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8463619"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812800" y="4470400"/>
            <a:ext cx="8463619"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DA885-DD49-AE7E-5552-728E0837964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8043E4F-C239-1B1D-0F34-18A1F2C9035E}"/>
              </a:ext>
            </a:extLst>
          </p:cNvPr>
          <p:cNvSpPr>
            <a:spLocks noGrp="1"/>
          </p:cNvSpPr>
          <p:nvPr>
            <p:ph type="ftr" sz="quarter" idx="11"/>
          </p:nvPr>
        </p:nvSpPr>
        <p:spPr/>
        <p:txBody>
          <a:bodyPr/>
          <a:lstStyle>
            <a:lvl1pPr>
              <a:defRPr/>
            </a:lvl1pPr>
          </a:lstStyle>
          <a:p>
            <a:pPr>
              <a:defRPr/>
            </a:pPr>
            <a:r>
              <a:rPr lang="en-US"/>
              <a:t>Copyright 2002 Terry Felke</a:t>
            </a:r>
          </a:p>
        </p:txBody>
      </p:sp>
      <p:sp>
        <p:nvSpPr>
          <p:cNvPr id="6" name="Slide Number Placeholder 5">
            <a:extLst>
              <a:ext uri="{FF2B5EF4-FFF2-40B4-BE49-F238E27FC236}">
                <a16:creationId xmlns:a16="http://schemas.microsoft.com/office/drawing/2014/main" id="{16A2E7BB-3BEF-AAA8-D5E3-CF2D211FA1BB}"/>
              </a:ext>
            </a:extLst>
          </p:cNvPr>
          <p:cNvSpPr>
            <a:spLocks noGrp="1"/>
          </p:cNvSpPr>
          <p:nvPr>
            <p:ph type="sldNum" sz="quarter" idx="12"/>
          </p:nvPr>
        </p:nvSpPr>
        <p:spPr/>
        <p:txBody>
          <a:bodyPr/>
          <a:lstStyle>
            <a:lvl1pPr>
              <a:defRPr/>
            </a:lvl1pPr>
          </a:lstStyle>
          <a:p>
            <a:pPr>
              <a:defRPr/>
            </a:pPr>
            <a:fld id="{472EAAEF-E345-EE45-88CE-624A4D41A9C0}" type="slidenum">
              <a:rPr lang="en-US" altLang="en-US"/>
              <a:pPr>
                <a:defRPr/>
              </a:pPr>
              <a:t>‹#›</a:t>
            </a:fld>
            <a:endParaRPr lang="en-US" altLang="en-US"/>
          </a:p>
        </p:txBody>
      </p:sp>
    </p:spTree>
    <p:extLst>
      <p:ext uri="{BB962C8B-B14F-4D97-AF65-F5344CB8AC3E}">
        <p14:creationId xmlns:p14="http://schemas.microsoft.com/office/powerpoint/2010/main" val="127779889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E3D2AF-6F03-48B0-38BE-67C893A36EEE}"/>
              </a:ext>
            </a:extLst>
          </p:cNvPr>
          <p:cNvSpPr txBox="1">
            <a:spLocks noChangeArrowheads="1"/>
          </p:cNvSpPr>
          <p:nvPr/>
        </p:nvSpPr>
        <p:spPr bwMode="auto">
          <a:xfrm>
            <a:off x="643467" y="790575"/>
            <a:ext cx="609600" cy="584200"/>
          </a:xfrm>
          <a:prstGeom prst="rect">
            <a:avLst/>
          </a:prstGeom>
          <a:noFill/>
          <a:ln>
            <a:noFill/>
          </a:ln>
        </p:spPr>
        <p:txBody>
          <a:bodyPr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defRPr/>
            </a:pPr>
            <a:r>
              <a:rPr lang="en-US" altLang="en-US" sz="8000">
                <a:solidFill>
                  <a:srgbClr val="9FE0F5"/>
                </a:solidFill>
                <a:latin typeface="Arial" panose="020B0604020202020204" pitchFamily="34" charset="0"/>
              </a:rPr>
              <a:t>“</a:t>
            </a:r>
          </a:p>
        </p:txBody>
      </p:sp>
      <p:sp>
        <p:nvSpPr>
          <p:cNvPr id="5" name="TextBox 4">
            <a:extLst>
              <a:ext uri="{FF2B5EF4-FFF2-40B4-BE49-F238E27FC236}">
                <a16:creationId xmlns:a16="http://schemas.microsoft.com/office/drawing/2014/main" id="{20B28426-D965-5515-B9A7-A386D0A3B344}"/>
              </a:ext>
            </a:extLst>
          </p:cNvPr>
          <p:cNvSpPr txBox="1">
            <a:spLocks noChangeArrowheads="1"/>
          </p:cNvSpPr>
          <p:nvPr/>
        </p:nvSpPr>
        <p:spPr bwMode="auto">
          <a:xfrm>
            <a:off x="8997951" y="2886075"/>
            <a:ext cx="609600" cy="585788"/>
          </a:xfrm>
          <a:prstGeom prst="rect">
            <a:avLst/>
          </a:prstGeom>
          <a:noFill/>
          <a:ln>
            <a:noFill/>
          </a:ln>
        </p:spPr>
        <p:txBody>
          <a:bodyPr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defRPr/>
            </a:pPr>
            <a:r>
              <a:rPr lang="en-US" altLang="en-US" sz="8000">
                <a:solidFill>
                  <a:srgbClr val="9FE0F5"/>
                </a:solidFill>
                <a:latin typeface="Arial" panose="020B0604020202020204" pitchFamily="34" charset="0"/>
              </a:rPr>
              <a:t>”</a:t>
            </a:r>
          </a:p>
        </p:txBody>
      </p:sp>
      <p:sp>
        <p:nvSpPr>
          <p:cNvPr id="2" name="Title 1"/>
          <p:cNvSpPr>
            <a:spLocks noGrp="1"/>
          </p:cNvSpPr>
          <p:nvPr>
            <p:ph type="title"/>
          </p:nvPr>
        </p:nvSpPr>
        <p:spPr>
          <a:xfrm>
            <a:off x="1033180" y="609600"/>
            <a:ext cx="809624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468099" y="3632200"/>
            <a:ext cx="7226405"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470400"/>
            <a:ext cx="8463620"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04C2CB52-F8ED-72D9-8AA3-894877B53482}"/>
              </a:ext>
            </a:extLst>
          </p:cNvPr>
          <p:cNvSpPr>
            <a:spLocks noGrp="1"/>
          </p:cNvSpPr>
          <p:nvPr>
            <p:ph type="dt" sz="half" idx="14"/>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632D70D7-FD0E-7727-A5F5-2FB8D5B8CE09}"/>
              </a:ext>
            </a:extLst>
          </p:cNvPr>
          <p:cNvSpPr>
            <a:spLocks noGrp="1"/>
          </p:cNvSpPr>
          <p:nvPr>
            <p:ph type="ftr" sz="quarter" idx="15"/>
          </p:nvPr>
        </p:nvSpPr>
        <p:spPr/>
        <p:txBody>
          <a:bodyPr/>
          <a:lstStyle>
            <a:lvl1pPr>
              <a:defRPr/>
            </a:lvl1pPr>
          </a:lstStyle>
          <a:p>
            <a:pPr>
              <a:defRPr/>
            </a:pPr>
            <a:r>
              <a:rPr lang="en-US"/>
              <a:t>Copyright 2002 Terry Felke</a:t>
            </a:r>
          </a:p>
        </p:txBody>
      </p:sp>
      <p:sp>
        <p:nvSpPr>
          <p:cNvPr id="8" name="Slide Number Placeholder 5">
            <a:extLst>
              <a:ext uri="{FF2B5EF4-FFF2-40B4-BE49-F238E27FC236}">
                <a16:creationId xmlns:a16="http://schemas.microsoft.com/office/drawing/2014/main" id="{34C15743-D5AF-8FDD-1382-0A097E4B9172}"/>
              </a:ext>
            </a:extLst>
          </p:cNvPr>
          <p:cNvSpPr>
            <a:spLocks noGrp="1"/>
          </p:cNvSpPr>
          <p:nvPr>
            <p:ph type="sldNum" sz="quarter" idx="16"/>
          </p:nvPr>
        </p:nvSpPr>
        <p:spPr/>
        <p:txBody>
          <a:bodyPr/>
          <a:lstStyle>
            <a:lvl1pPr>
              <a:defRPr/>
            </a:lvl1pPr>
          </a:lstStyle>
          <a:p>
            <a:pPr>
              <a:defRPr/>
            </a:pPr>
            <a:fld id="{21899402-4A9B-AE46-A2F1-1B2C3F45BC6E}" type="slidenum">
              <a:rPr lang="en-US" altLang="en-US"/>
              <a:pPr>
                <a:defRPr/>
              </a:pPr>
              <a:t>‹#›</a:t>
            </a:fld>
            <a:endParaRPr lang="en-US" altLang="en-US"/>
          </a:p>
        </p:txBody>
      </p:sp>
    </p:spTree>
    <p:extLst>
      <p:ext uri="{BB962C8B-B14F-4D97-AF65-F5344CB8AC3E}">
        <p14:creationId xmlns:p14="http://schemas.microsoft.com/office/powerpoint/2010/main" val="161760737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798" y="1931988"/>
            <a:ext cx="8463620"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812798" y="4527448"/>
            <a:ext cx="8463620"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024E5A-67F9-7CC5-EB22-49467374D6D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08E2E53-D01D-13E8-687E-92D201AFF16A}"/>
              </a:ext>
            </a:extLst>
          </p:cNvPr>
          <p:cNvSpPr>
            <a:spLocks noGrp="1"/>
          </p:cNvSpPr>
          <p:nvPr>
            <p:ph type="ftr" sz="quarter" idx="11"/>
          </p:nvPr>
        </p:nvSpPr>
        <p:spPr/>
        <p:txBody>
          <a:bodyPr/>
          <a:lstStyle>
            <a:lvl1pPr>
              <a:defRPr/>
            </a:lvl1pPr>
          </a:lstStyle>
          <a:p>
            <a:pPr>
              <a:defRPr/>
            </a:pPr>
            <a:r>
              <a:rPr lang="en-US"/>
              <a:t>Copyright 2002 Terry Felke</a:t>
            </a:r>
          </a:p>
        </p:txBody>
      </p:sp>
      <p:sp>
        <p:nvSpPr>
          <p:cNvPr id="6" name="Slide Number Placeholder 5">
            <a:extLst>
              <a:ext uri="{FF2B5EF4-FFF2-40B4-BE49-F238E27FC236}">
                <a16:creationId xmlns:a16="http://schemas.microsoft.com/office/drawing/2014/main" id="{B519207D-141A-AA6C-EDC3-483422A5BF04}"/>
              </a:ext>
            </a:extLst>
          </p:cNvPr>
          <p:cNvSpPr>
            <a:spLocks noGrp="1"/>
          </p:cNvSpPr>
          <p:nvPr>
            <p:ph type="sldNum" sz="quarter" idx="12"/>
          </p:nvPr>
        </p:nvSpPr>
        <p:spPr/>
        <p:txBody>
          <a:bodyPr/>
          <a:lstStyle>
            <a:lvl1pPr>
              <a:defRPr/>
            </a:lvl1pPr>
          </a:lstStyle>
          <a:p>
            <a:pPr>
              <a:defRPr/>
            </a:pPr>
            <a:fld id="{2FA744BA-9A6B-1F44-BF68-AAABEBB44AEE}" type="slidenum">
              <a:rPr lang="en-US" altLang="en-US"/>
              <a:pPr>
                <a:defRPr/>
              </a:pPr>
              <a:t>‹#›</a:t>
            </a:fld>
            <a:endParaRPr lang="en-US" altLang="en-US"/>
          </a:p>
        </p:txBody>
      </p:sp>
    </p:spTree>
    <p:extLst>
      <p:ext uri="{BB962C8B-B14F-4D97-AF65-F5344CB8AC3E}">
        <p14:creationId xmlns:p14="http://schemas.microsoft.com/office/powerpoint/2010/main" val="1952310784"/>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D658A0-B7F9-D905-A7B7-ABDC9DB740A5}"/>
              </a:ext>
            </a:extLst>
          </p:cNvPr>
          <p:cNvSpPr txBox="1">
            <a:spLocks noChangeArrowheads="1"/>
          </p:cNvSpPr>
          <p:nvPr/>
        </p:nvSpPr>
        <p:spPr bwMode="auto">
          <a:xfrm>
            <a:off x="643467" y="790575"/>
            <a:ext cx="609600" cy="584200"/>
          </a:xfrm>
          <a:prstGeom prst="rect">
            <a:avLst/>
          </a:prstGeom>
          <a:noFill/>
          <a:ln>
            <a:noFill/>
          </a:ln>
        </p:spPr>
        <p:txBody>
          <a:bodyPr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defRPr/>
            </a:pPr>
            <a:r>
              <a:rPr lang="en-US" altLang="en-US" sz="8000">
                <a:solidFill>
                  <a:srgbClr val="9FE0F5"/>
                </a:solidFill>
                <a:latin typeface="Arial" panose="020B0604020202020204" pitchFamily="34" charset="0"/>
              </a:rPr>
              <a:t>“</a:t>
            </a:r>
          </a:p>
        </p:txBody>
      </p:sp>
      <p:sp>
        <p:nvSpPr>
          <p:cNvPr id="5" name="TextBox 4">
            <a:extLst>
              <a:ext uri="{FF2B5EF4-FFF2-40B4-BE49-F238E27FC236}">
                <a16:creationId xmlns:a16="http://schemas.microsoft.com/office/drawing/2014/main" id="{3AF0166A-702A-29C6-0C61-50004559B7D8}"/>
              </a:ext>
            </a:extLst>
          </p:cNvPr>
          <p:cNvSpPr txBox="1">
            <a:spLocks noChangeArrowheads="1"/>
          </p:cNvSpPr>
          <p:nvPr/>
        </p:nvSpPr>
        <p:spPr bwMode="auto">
          <a:xfrm>
            <a:off x="8997951" y="2886075"/>
            <a:ext cx="609600" cy="585788"/>
          </a:xfrm>
          <a:prstGeom prst="rect">
            <a:avLst/>
          </a:prstGeom>
          <a:noFill/>
          <a:ln>
            <a:noFill/>
          </a:ln>
        </p:spPr>
        <p:txBody>
          <a:bodyPr anchor="ct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defRPr/>
            </a:pPr>
            <a:r>
              <a:rPr lang="en-US" altLang="en-US" sz="8000">
                <a:solidFill>
                  <a:srgbClr val="9FE0F5"/>
                </a:solidFill>
                <a:latin typeface="Arial" panose="020B0604020202020204" pitchFamily="34" charset="0"/>
              </a:rPr>
              <a:t>”</a:t>
            </a:r>
          </a:p>
        </p:txBody>
      </p:sp>
      <p:sp>
        <p:nvSpPr>
          <p:cNvPr id="2" name="Title 1"/>
          <p:cNvSpPr>
            <a:spLocks noGrp="1"/>
          </p:cNvSpPr>
          <p:nvPr>
            <p:ph type="title"/>
          </p:nvPr>
        </p:nvSpPr>
        <p:spPr>
          <a:xfrm>
            <a:off x="1033180" y="609600"/>
            <a:ext cx="809624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812796" y="4013200"/>
            <a:ext cx="8463621"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527448"/>
            <a:ext cx="8463620"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6B197FDA-5597-0603-67FA-6A1BDC9EE049}"/>
              </a:ext>
            </a:extLst>
          </p:cNvPr>
          <p:cNvSpPr>
            <a:spLocks noGrp="1"/>
          </p:cNvSpPr>
          <p:nvPr>
            <p:ph type="dt" sz="half" idx="14"/>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4CD5AB9A-D3C1-2220-205E-8D8F3CB696CB}"/>
              </a:ext>
            </a:extLst>
          </p:cNvPr>
          <p:cNvSpPr>
            <a:spLocks noGrp="1"/>
          </p:cNvSpPr>
          <p:nvPr>
            <p:ph type="ftr" sz="quarter" idx="15"/>
          </p:nvPr>
        </p:nvSpPr>
        <p:spPr/>
        <p:txBody>
          <a:bodyPr/>
          <a:lstStyle>
            <a:lvl1pPr>
              <a:defRPr/>
            </a:lvl1pPr>
          </a:lstStyle>
          <a:p>
            <a:pPr>
              <a:defRPr/>
            </a:pPr>
            <a:r>
              <a:rPr lang="en-US"/>
              <a:t>Copyright 2002 Terry Felke</a:t>
            </a:r>
          </a:p>
        </p:txBody>
      </p:sp>
      <p:sp>
        <p:nvSpPr>
          <p:cNvPr id="8" name="Slide Number Placeholder 5">
            <a:extLst>
              <a:ext uri="{FF2B5EF4-FFF2-40B4-BE49-F238E27FC236}">
                <a16:creationId xmlns:a16="http://schemas.microsoft.com/office/drawing/2014/main" id="{94C40733-8018-8AD3-2C38-9592F175067D}"/>
              </a:ext>
            </a:extLst>
          </p:cNvPr>
          <p:cNvSpPr>
            <a:spLocks noGrp="1"/>
          </p:cNvSpPr>
          <p:nvPr>
            <p:ph type="sldNum" sz="quarter" idx="16"/>
          </p:nvPr>
        </p:nvSpPr>
        <p:spPr/>
        <p:txBody>
          <a:bodyPr/>
          <a:lstStyle>
            <a:lvl1pPr>
              <a:defRPr/>
            </a:lvl1pPr>
          </a:lstStyle>
          <a:p>
            <a:pPr>
              <a:defRPr/>
            </a:pPr>
            <a:fld id="{51510D76-CA90-FA40-8AA7-A94F0C051766}" type="slidenum">
              <a:rPr lang="en-US" altLang="en-US"/>
              <a:pPr>
                <a:defRPr/>
              </a:pPr>
              <a:t>‹#›</a:t>
            </a:fld>
            <a:endParaRPr lang="en-US" altLang="en-US"/>
          </a:p>
        </p:txBody>
      </p:sp>
    </p:spTree>
    <p:extLst>
      <p:ext uri="{BB962C8B-B14F-4D97-AF65-F5344CB8AC3E}">
        <p14:creationId xmlns:p14="http://schemas.microsoft.com/office/powerpoint/2010/main" val="402584901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131" y="609600"/>
            <a:ext cx="8455287"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812796" y="4013200"/>
            <a:ext cx="8463621"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2798" y="4527448"/>
            <a:ext cx="8463620"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6DEBAA-C6ED-8FBD-C3C3-E0F5EFEEC9AA}"/>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1432E22-7CD3-A970-7D0C-E5654C3FC8C0}"/>
              </a:ext>
            </a:extLst>
          </p:cNvPr>
          <p:cNvSpPr>
            <a:spLocks noGrp="1"/>
          </p:cNvSpPr>
          <p:nvPr>
            <p:ph type="ftr" sz="quarter" idx="15"/>
          </p:nvPr>
        </p:nvSpPr>
        <p:spPr/>
        <p:txBody>
          <a:bodyPr/>
          <a:lstStyle>
            <a:lvl1pPr>
              <a:defRPr/>
            </a:lvl1pPr>
          </a:lstStyle>
          <a:p>
            <a:pPr>
              <a:defRPr/>
            </a:pPr>
            <a:r>
              <a:rPr lang="en-US"/>
              <a:t>Copyright 2002 Terry Felke</a:t>
            </a:r>
          </a:p>
        </p:txBody>
      </p:sp>
      <p:sp>
        <p:nvSpPr>
          <p:cNvPr id="6" name="Slide Number Placeholder 5">
            <a:extLst>
              <a:ext uri="{FF2B5EF4-FFF2-40B4-BE49-F238E27FC236}">
                <a16:creationId xmlns:a16="http://schemas.microsoft.com/office/drawing/2014/main" id="{FACEA14B-79C9-1165-B236-388714C330AC}"/>
              </a:ext>
            </a:extLst>
          </p:cNvPr>
          <p:cNvSpPr>
            <a:spLocks noGrp="1"/>
          </p:cNvSpPr>
          <p:nvPr>
            <p:ph type="sldNum" sz="quarter" idx="16"/>
          </p:nvPr>
        </p:nvSpPr>
        <p:spPr/>
        <p:txBody>
          <a:bodyPr/>
          <a:lstStyle>
            <a:lvl1pPr>
              <a:defRPr/>
            </a:lvl1pPr>
          </a:lstStyle>
          <a:p>
            <a:pPr>
              <a:defRPr/>
            </a:pPr>
            <a:fld id="{23F90151-C881-7B43-B4AA-5850205373EB}" type="slidenum">
              <a:rPr lang="en-US" altLang="en-US"/>
              <a:pPr>
                <a:defRPr/>
              </a:pPr>
              <a:t>‹#›</a:t>
            </a:fld>
            <a:endParaRPr lang="en-US" altLang="en-US"/>
          </a:p>
        </p:txBody>
      </p:sp>
    </p:spTree>
    <p:extLst>
      <p:ext uri="{BB962C8B-B14F-4D97-AF65-F5344CB8AC3E}">
        <p14:creationId xmlns:p14="http://schemas.microsoft.com/office/powerpoint/2010/main" val="145189119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D4D21-2168-E77F-12D7-7650B352F3C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877EC55-33AF-D73F-4B5C-C2A3CDC13D85}"/>
              </a:ext>
            </a:extLst>
          </p:cNvPr>
          <p:cNvSpPr>
            <a:spLocks noGrp="1"/>
          </p:cNvSpPr>
          <p:nvPr>
            <p:ph type="ftr" sz="quarter" idx="11"/>
          </p:nvPr>
        </p:nvSpPr>
        <p:spPr/>
        <p:txBody>
          <a:bodyPr/>
          <a:lstStyle>
            <a:lvl1pPr>
              <a:defRPr/>
            </a:lvl1pPr>
          </a:lstStyle>
          <a:p>
            <a:pPr>
              <a:defRPr/>
            </a:pPr>
            <a:r>
              <a:rPr lang="en-US"/>
              <a:t>Copyright 2002 Terry Felke</a:t>
            </a:r>
          </a:p>
        </p:txBody>
      </p:sp>
      <p:sp>
        <p:nvSpPr>
          <p:cNvPr id="6" name="Slide Number Placeholder 5">
            <a:extLst>
              <a:ext uri="{FF2B5EF4-FFF2-40B4-BE49-F238E27FC236}">
                <a16:creationId xmlns:a16="http://schemas.microsoft.com/office/drawing/2014/main" id="{DE65CA3C-5EA9-3283-D322-B06669809E9A}"/>
              </a:ext>
            </a:extLst>
          </p:cNvPr>
          <p:cNvSpPr>
            <a:spLocks noGrp="1"/>
          </p:cNvSpPr>
          <p:nvPr>
            <p:ph type="sldNum" sz="quarter" idx="12"/>
          </p:nvPr>
        </p:nvSpPr>
        <p:spPr/>
        <p:txBody>
          <a:bodyPr/>
          <a:lstStyle>
            <a:lvl1pPr>
              <a:defRPr/>
            </a:lvl1pPr>
          </a:lstStyle>
          <a:p>
            <a:pPr>
              <a:defRPr/>
            </a:pPr>
            <a:fld id="{5640E3F5-7F43-224A-8E4D-B49275CB52D8}" type="slidenum">
              <a:rPr lang="en-US" altLang="en-US"/>
              <a:pPr>
                <a:defRPr/>
              </a:pPr>
              <a:t>‹#›</a:t>
            </a:fld>
            <a:endParaRPr lang="en-US" altLang="en-US"/>
          </a:p>
        </p:txBody>
      </p:sp>
    </p:spTree>
    <p:extLst>
      <p:ext uri="{BB962C8B-B14F-4D97-AF65-F5344CB8AC3E}">
        <p14:creationId xmlns:p14="http://schemas.microsoft.com/office/powerpoint/2010/main" val="2703042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9749" y="609601"/>
            <a:ext cx="130508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812799" y="609601"/>
            <a:ext cx="6926701"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B2CEC-583E-41C4-A141-0442A8A9F62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23EDA0B-D4C5-1019-3172-1A622ADEAD3F}"/>
              </a:ext>
            </a:extLst>
          </p:cNvPr>
          <p:cNvSpPr>
            <a:spLocks noGrp="1"/>
          </p:cNvSpPr>
          <p:nvPr>
            <p:ph type="ftr" sz="quarter" idx="11"/>
          </p:nvPr>
        </p:nvSpPr>
        <p:spPr/>
        <p:txBody>
          <a:bodyPr/>
          <a:lstStyle>
            <a:lvl1pPr>
              <a:defRPr/>
            </a:lvl1pPr>
          </a:lstStyle>
          <a:p>
            <a:pPr>
              <a:defRPr/>
            </a:pPr>
            <a:r>
              <a:rPr lang="en-US"/>
              <a:t>Copyright 2002 Terry Felke</a:t>
            </a:r>
          </a:p>
        </p:txBody>
      </p:sp>
      <p:sp>
        <p:nvSpPr>
          <p:cNvPr id="6" name="Slide Number Placeholder 5">
            <a:extLst>
              <a:ext uri="{FF2B5EF4-FFF2-40B4-BE49-F238E27FC236}">
                <a16:creationId xmlns:a16="http://schemas.microsoft.com/office/drawing/2014/main" id="{4B19708C-39DB-C63D-490B-8BC065D9E31B}"/>
              </a:ext>
            </a:extLst>
          </p:cNvPr>
          <p:cNvSpPr>
            <a:spLocks noGrp="1"/>
          </p:cNvSpPr>
          <p:nvPr>
            <p:ph type="sldNum" sz="quarter" idx="12"/>
          </p:nvPr>
        </p:nvSpPr>
        <p:spPr/>
        <p:txBody>
          <a:bodyPr/>
          <a:lstStyle>
            <a:lvl1pPr>
              <a:defRPr/>
            </a:lvl1pPr>
          </a:lstStyle>
          <a:p>
            <a:pPr>
              <a:defRPr/>
            </a:pPr>
            <a:fld id="{D21700CD-2896-7A4F-ABB2-77C2834D7820}" type="slidenum">
              <a:rPr lang="en-US" altLang="en-US"/>
              <a:pPr>
                <a:defRPr/>
              </a:pPr>
              <a:t>‹#›</a:t>
            </a:fld>
            <a:endParaRPr lang="en-US" altLang="en-US"/>
          </a:p>
        </p:txBody>
      </p:sp>
    </p:spTree>
    <p:extLst>
      <p:ext uri="{BB962C8B-B14F-4D97-AF65-F5344CB8AC3E}">
        <p14:creationId xmlns:p14="http://schemas.microsoft.com/office/powerpoint/2010/main" val="3823599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9">
            <a:extLst>
              <a:ext uri="{FF2B5EF4-FFF2-40B4-BE49-F238E27FC236}">
                <a16:creationId xmlns:a16="http://schemas.microsoft.com/office/drawing/2014/main" id="{C7A8E300-55DC-1CEF-1495-26B5BC863966}"/>
              </a:ext>
            </a:extLst>
          </p:cNvPr>
          <p:cNvSpPr>
            <a:spLocks noGrp="1"/>
          </p:cNvSpPr>
          <p:nvPr>
            <p:ph type="dt" sz="half" idx="10"/>
          </p:nvPr>
        </p:nvSpPr>
        <p:spPr/>
        <p:txBody>
          <a:bodyPr/>
          <a:lstStyle>
            <a:lvl1pPr>
              <a:defRPr/>
            </a:lvl1pPr>
          </a:lstStyle>
          <a:p>
            <a:pPr>
              <a:defRPr/>
            </a:pPr>
            <a:endParaRPr lang="en-US"/>
          </a:p>
        </p:txBody>
      </p:sp>
      <p:sp>
        <p:nvSpPr>
          <p:cNvPr id="4" name="Footer Placeholder 21">
            <a:extLst>
              <a:ext uri="{FF2B5EF4-FFF2-40B4-BE49-F238E27FC236}">
                <a16:creationId xmlns:a16="http://schemas.microsoft.com/office/drawing/2014/main" id="{15270D42-57E9-A2F1-DCED-309B977E4265}"/>
              </a:ext>
            </a:extLst>
          </p:cNvPr>
          <p:cNvSpPr>
            <a:spLocks noGrp="1"/>
          </p:cNvSpPr>
          <p:nvPr>
            <p:ph type="ftr" sz="quarter" idx="11"/>
          </p:nvPr>
        </p:nvSpPr>
        <p:spPr/>
        <p:txBody>
          <a:bodyPr/>
          <a:lstStyle>
            <a:lvl1pPr>
              <a:defRPr/>
            </a:lvl1pPr>
          </a:lstStyle>
          <a:p>
            <a:pPr>
              <a:defRPr/>
            </a:pPr>
            <a:r>
              <a:rPr lang="en-US"/>
              <a:t>Copyright 2002 Terry Felke</a:t>
            </a:r>
          </a:p>
        </p:txBody>
      </p:sp>
      <p:sp>
        <p:nvSpPr>
          <p:cNvPr id="5" name="Slide Number Placeholder 17">
            <a:extLst>
              <a:ext uri="{FF2B5EF4-FFF2-40B4-BE49-F238E27FC236}">
                <a16:creationId xmlns:a16="http://schemas.microsoft.com/office/drawing/2014/main" id="{3E856F07-F98B-A6BA-E15C-778014C20CF0}"/>
              </a:ext>
            </a:extLst>
          </p:cNvPr>
          <p:cNvSpPr>
            <a:spLocks noGrp="1"/>
          </p:cNvSpPr>
          <p:nvPr>
            <p:ph type="sldNum" sz="quarter" idx="12"/>
          </p:nvPr>
        </p:nvSpPr>
        <p:spPr/>
        <p:txBody>
          <a:bodyPr/>
          <a:lstStyle>
            <a:lvl1pPr>
              <a:defRPr/>
            </a:lvl1pPr>
          </a:lstStyle>
          <a:p>
            <a:pPr>
              <a:defRPr/>
            </a:pPr>
            <a:fld id="{7AD62110-B84C-9C49-B79A-C1473492714D}" type="slidenum">
              <a:rPr lang="en-US" altLang="en-US"/>
              <a:pPr>
                <a:defRPr/>
              </a:pPr>
              <a:t>‹#›</a:t>
            </a:fld>
            <a:endParaRPr lang="en-US" altLang="en-US"/>
          </a:p>
        </p:txBody>
      </p:sp>
    </p:spTree>
    <p:extLst>
      <p:ext uri="{BB962C8B-B14F-4D97-AF65-F5344CB8AC3E}">
        <p14:creationId xmlns:p14="http://schemas.microsoft.com/office/powerpoint/2010/main" val="64464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3A2B-8E66-7E7C-B125-2BDF449C9F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63B4184-0F1C-5281-0E19-86188B13E6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170295-21EC-A632-3F97-DCB6765F819E}"/>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5" name="Footer Placeholder 4">
            <a:extLst>
              <a:ext uri="{FF2B5EF4-FFF2-40B4-BE49-F238E27FC236}">
                <a16:creationId xmlns:a16="http://schemas.microsoft.com/office/drawing/2014/main" id="{CC741FD0-8038-790E-2189-5E687D55218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05EEB4C-3C20-2ABF-177B-B2F1F8C75D47}"/>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2466152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194C-B2CB-6E26-CC46-C9E6DDC870F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FE5205CF-A864-F9EB-16D3-5EDAEC24F20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2C06E639-68D6-67A6-A790-221867B9791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50F1F35-77B5-9533-2342-B04075F65964}"/>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6" name="Footer Placeholder 5">
            <a:extLst>
              <a:ext uri="{FF2B5EF4-FFF2-40B4-BE49-F238E27FC236}">
                <a16:creationId xmlns:a16="http://schemas.microsoft.com/office/drawing/2014/main" id="{5486D48C-1ABF-597A-9430-CC8B4DD0449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F59F1F7-06BE-0226-FA1C-4ADF6E0DDD64}"/>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129391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1C5C-9A37-A719-8628-E45882922608}"/>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5662768F-C96C-2A93-D6FE-A785FDB75E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34A597-AA69-2E67-E0BF-E32427AE9B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C0B16812-581C-32ED-BE63-022F4B4629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5EBBD6B-94C6-90F3-B6D1-04BB8B602B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0B260558-E2F0-DFA0-D157-F98678F15408}"/>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8" name="Footer Placeholder 7">
            <a:extLst>
              <a:ext uri="{FF2B5EF4-FFF2-40B4-BE49-F238E27FC236}">
                <a16:creationId xmlns:a16="http://schemas.microsoft.com/office/drawing/2014/main" id="{66C16122-7ED5-AD90-CB2A-BA78D8475734}"/>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7187D9ED-1DFB-0AEB-C657-8916D74B6116}"/>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182719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226F-DCCF-80C4-385A-A8A5765CECFC}"/>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94BEC17D-AD5D-3486-56BC-1E24E692F12E}"/>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4" name="Footer Placeholder 3">
            <a:extLst>
              <a:ext uri="{FF2B5EF4-FFF2-40B4-BE49-F238E27FC236}">
                <a16:creationId xmlns:a16="http://schemas.microsoft.com/office/drawing/2014/main" id="{C832241F-4EF2-A503-B97B-4C4EE29EFCC4}"/>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7E9129F-DB65-060E-B47D-77018920D94C}"/>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236266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972EF-EC61-17F0-3D1F-2713CF2B3E6D}"/>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3" name="Footer Placeholder 2">
            <a:extLst>
              <a:ext uri="{FF2B5EF4-FFF2-40B4-BE49-F238E27FC236}">
                <a16:creationId xmlns:a16="http://schemas.microsoft.com/office/drawing/2014/main" id="{CB5CA5AD-12EE-32EC-67FB-2193905130B6}"/>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F3A76E0E-6424-4D2A-51BF-782D7E72E7A9}"/>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3578866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9732-E4EC-C0B2-E162-8B80F72F4B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8F89904C-0242-D9E5-EC69-7EB3BB22C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DB63ED32-6388-4CA5-A162-E21AB0116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12141C-41CC-2E8B-E6E2-0467363C04DD}"/>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6" name="Footer Placeholder 5">
            <a:extLst>
              <a:ext uri="{FF2B5EF4-FFF2-40B4-BE49-F238E27FC236}">
                <a16:creationId xmlns:a16="http://schemas.microsoft.com/office/drawing/2014/main" id="{08E572F5-78BE-0C49-42FA-15C43ED6639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3278B5E-D802-C7CA-045A-4F8DC19D756A}"/>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308842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B0A0-0880-B80A-1D17-3220FDD0CC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6B90E8F1-2C70-6576-0242-AB452E952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FA752053-E4DC-7950-5282-014CE9F17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CD6D56-7CF4-342B-F168-B922E29F450A}"/>
              </a:ext>
            </a:extLst>
          </p:cNvPr>
          <p:cNvSpPr>
            <a:spLocks noGrp="1"/>
          </p:cNvSpPr>
          <p:nvPr>
            <p:ph type="dt" sz="half" idx="10"/>
          </p:nvPr>
        </p:nvSpPr>
        <p:spPr/>
        <p:txBody>
          <a:bodyPr/>
          <a:lstStyle/>
          <a:p>
            <a:fld id="{C8631C9D-A58D-5C48-BC18-12EB6C26C693}" type="datetimeFigureOut">
              <a:rPr lang="en-DK" smtClean="0"/>
              <a:t>01/04/2024</a:t>
            </a:fld>
            <a:endParaRPr lang="en-DK"/>
          </a:p>
        </p:txBody>
      </p:sp>
      <p:sp>
        <p:nvSpPr>
          <p:cNvPr id="6" name="Footer Placeholder 5">
            <a:extLst>
              <a:ext uri="{FF2B5EF4-FFF2-40B4-BE49-F238E27FC236}">
                <a16:creationId xmlns:a16="http://schemas.microsoft.com/office/drawing/2014/main" id="{8BAE7762-3BE7-7652-43A5-C267D093E20E}"/>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B1A56BB-C277-9A45-FAA6-C8C0B3E19330}"/>
              </a:ext>
            </a:extLst>
          </p:cNvPr>
          <p:cNvSpPr>
            <a:spLocks noGrp="1"/>
          </p:cNvSpPr>
          <p:nvPr>
            <p:ph type="sldNum" sz="quarter" idx="12"/>
          </p:nvPr>
        </p:nvSpPr>
        <p:spPr/>
        <p:txBody>
          <a:bodyPr/>
          <a:lstStyle/>
          <a:p>
            <a:fld id="{7C7EFF1F-2881-BB48-B58C-812239B3EA4B}" type="slidenum">
              <a:rPr lang="en-DK" smtClean="0"/>
              <a:t>‹#›</a:t>
            </a:fld>
            <a:endParaRPr lang="en-DK"/>
          </a:p>
        </p:txBody>
      </p:sp>
    </p:spTree>
    <p:extLst>
      <p:ext uri="{BB962C8B-B14F-4D97-AF65-F5344CB8AC3E}">
        <p14:creationId xmlns:p14="http://schemas.microsoft.com/office/powerpoint/2010/main" val="3575283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191BB7-E1D8-1299-5DB2-C16CC977D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ADAF86F8-A908-CC8E-C5F4-09CAE015F1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8A56D7-0260-3602-7882-44FA133F93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31C9D-A58D-5C48-BC18-12EB6C26C693}" type="datetimeFigureOut">
              <a:rPr lang="en-DK" smtClean="0"/>
              <a:t>01/04/2024</a:t>
            </a:fld>
            <a:endParaRPr lang="en-DK"/>
          </a:p>
        </p:txBody>
      </p:sp>
      <p:sp>
        <p:nvSpPr>
          <p:cNvPr id="5" name="Footer Placeholder 4">
            <a:extLst>
              <a:ext uri="{FF2B5EF4-FFF2-40B4-BE49-F238E27FC236}">
                <a16:creationId xmlns:a16="http://schemas.microsoft.com/office/drawing/2014/main" id="{290EA294-4192-D8D9-8D5C-990A7BE15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688BB91D-5644-83DB-596D-E52C5188DF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EFF1F-2881-BB48-B58C-812239B3EA4B}" type="slidenum">
              <a:rPr lang="en-DK" smtClean="0"/>
              <a:t>‹#›</a:t>
            </a:fld>
            <a:endParaRPr lang="en-DK"/>
          </a:p>
        </p:txBody>
      </p:sp>
    </p:spTree>
    <p:extLst>
      <p:ext uri="{BB962C8B-B14F-4D97-AF65-F5344CB8AC3E}">
        <p14:creationId xmlns:p14="http://schemas.microsoft.com/office/powerpoint/2010/main" val="268081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6">
            <a:extLst>
              <a:ext uri="{FF2B5EF4-FFF2-40B4-BE49-F238E27FC236}">
                <a16:creationId xmlns:a16="http://schemas.microsoft.com/office/drawing/2014/main" id="{63B8A194-B97C-47C3-87AE-028E791E30BA}"/>
              </a:ext>
            </a:extLst>
          </p:cNvPr>
          <p:cNvGrpSpPr>
            <a:grpSpLocks/>
          </p:cNvGrpSpPr>
          <p:nvPr/>
        </p:nvGrpSpPr>
        <p:grpSpPr bwMode="auto">
          <a:xfrm>
            <a:off x="-10584" y="-7938"/>
            <a:ext cx="12227984" cy="6873876"/>
            <a:chOff x="-8467" y="-8468"/>
            <a:chExt cx="9171317" cy="6874935"/>
          </a:xfrm>
        </p:grpSpPr>
        <p:sp>
          <p:nvSpPr>
            <p:cNvPr id="7" name="Freeform 6">
              <a:extLst>
                <a:ext uri="{FF2B5EF4-FFF2-40B4-BE49-F238E27FC236}">
                  <a16:creationId xmlns:a16="http://schemas.microsoft.com/office/drawing/2014/main" id="{1AA55DCB-2E88-BDB0-27C7-8DEC2808143A}"/>
                </a:ext>
              </a:extLst>
            </p:cNvPr>
            <p:cNvSpPr/>
            <p:nvPr/>
          </p:nvSpPr>
          <p:spPr>
            <a:xfrm>
              <a:off x="-8467" y="4013290"/>
              <a:ext cx="457217" cy="285317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a:extLst>
                <a:ext uri="{FF2B5EF4-FFF2-40B4-BE49-F238E27FC236}">
                  <a16:creationId xmlns:a16="http://schemas.microsoft.com/office/drawing/2014/main" id="{F0EB7FC1-8373-E98D-8B19-9945B98B7F01}"/>
                </a:ext>
              </a:extLst>
            </p:cNvPr>
            <p:cNvCxnSpPr/>
            <p:nvPr/>
          </p:nvCxnSpPr>
          <p:spPr>
            <a:xfrm flipV="1">
              <a:off x="5130455" y="4175239"/>
              <a:ext cx="4022869" cy="2683288"/>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FD49D23-7336-F86A-A5BB-398ABBFCE409}"/>
                </a:ext>
              </a:extLst>
            </p:cNvPr>
            <p:cNvCxnSpPr/>
            <p:nvPr/>
          </p:nvCxnSpPr>
          <p:spPr>
            <a:xfrm>
              <a:off x="7043462" y="-529"/>
              <a:ext cx="1217656" cy="685905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a:extLst>
                <a:ext uri="{FF2B5EF4-FFF2-40B4-BE49-F238E27FC236}">
                  <a16:creationId xmlns:a16="http://schemas.microsoft.com/office/drawing/2014/main" id="{8CCB7556-4BC4-FBFE-FEEF-3D94F17C0E76}"/>
                </a:ext>
              </a:extLst>
            </p:cNvPr>
            <p:cNvSpPr/>
            <p:nvPr/>
          </p:nvSpPr>
          <p:spPr>
            <a:xfrm>
              <a:off x="6892644" y="-529"/>
              <a:ext cx="2268619"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a:extLst>
                <a:ext uri="{FF2B5EF4-FFF2-40B4-BE49-F238E27FC236}">
                  <a16:creationId xmlns:a16="http://schemas.microsoft.com/office/drawing/2014/main" id="{5B017082-4B49-7176-F8F1-DFFB1EE5090C}"/>
                </a:ext>
              </a:extLst>
            </p:cNvPr>
            <p:cNvSpPr/>
            <p:nvPr/>
          </p:nvSpPr>
          <p:spPr>
            <a:xfrm>
              <a:off x="7205393" y="-8468"/>
              <a:ext cx="1947932"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85E1C742-4F66-B28B-C22F-9A70B3D2B22B}"/>
                </a:ext>
              </a:extLst>
            </p:cNvPr>
            <p:cNvSpPr/>
            <p:nvPr/>
          </p:nvSpPr>
          <p:spPr>
            <a:xfrm>
              <a:off x="6638634" y="3919613"/>
              <a:ext cx="2513103"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a:extLst>
                <a:ext uri="{FF2B5EF4-FFF2-40B4-BE49-F238E27FC236}">
                  <a16:creationId xmlns:a16="http://schemas.microsoft.com/office/drawing/2014/main" id="{6CB619D8-84E5-20D3-6425-380B32074525}"/>
                </a:ext>
              </a:extLst>
            </p:cNvPr>
            <p:cNvSpPr/>
            <p:nvPr/>
          </p:nvSpPr>
          <p:spPr>
            <a:xfrm>
              <a:off x="7010123" y="-8468"/>
              <a:ext cx="2143202"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A56D444D-951C-6F5F-1D68-403B7697D8B1}"/>
                </a:ext>
              </a:extLst>
            </p:cNvPr>
            <p:cNvSpPr/>
            <p:nvPr/>
          </p:nvSpPr>
          <p:spPr>
            <a:xfrm>
              <a:off x="8296044" y="-8468"/>
              <a:ext cx="857281"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a:extLst>
                <a:ext uri="{FF2B5EF4-FFF2-40B4-BE49-F238E27FC236}">
                  <a16:creationId xmlns:a16="http://schemas.microsoft.com/office/drawing/2014/main" id="{17AB36A3-A806-DD3D-B420-0057057156C3}"/>
                </a:ext>
              </a:extLst>
            </p:cNvPr>
            <p:cNvSpPr/>
            <p:nvPr/>
          </p:nvSpPr>
          <p:spPr>
            <a:xfrm>
              <a:off x="8094425" y="-8468"/>
              <a:ext cx="1066838"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a:extLst>
                <a:ext uri="{FF2B5EF4-FFF2-40B4-BE49-F238E27FC236}">
                  <a16:creationId xmlns:a16="http://schemas.microsoft.com/office/drawing/2014/main" id="{1FEB3100-A0AE-60AE-D813-35D368D990D8}"/>
                </a:ext>
              </a:extLst>
            </p:cNvPr>
            <p:cNvSpPr/>
            <p:nvPr/>
          </p:nvSpPr>
          <p:spPr>
            <a:xfrm>
              <a:off x="8069024" y="4894488"/>
              <a:ext cx="1093826"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a:extLst>
              <a:ext uri="{FF2B5EF4-FFF2-40B4-BE49-F238E27FC236}">
                <a16:creationId xmlns:a16="http://schemas.microsoft.com/office/drawing/2014/main" id="{7F7CDDA7-D865-96A4-9E27-9BFF6E225471}"/>
              </a:ext>
            </a:extLst>
          </p:cNvPr>
          <p:cNvSpPr>
            <a:spLocks noGrp="1"/>
          </p:cNvSpPr>
          <p:nvPr>
            <p:ph type="title"/>
          </p:nvPr>
        </p:nvSpPr>
        <p:spPr bwMode="auto">
          <a:xfrm>
            <a:off x="812801" y="609600"/>
            <a:ext cx="8464551"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748C0E53-2769-A91A-2A0D-049DDF179253}"/>
              </a:ext>
            </a:extLst>
          </p:cNvPr>
          <p:cNvSpPr>
            <a:spLocks noGrp="1"/>
          </p:cNvSpPr>
          <p:nvPr>
            <p:ph type="body" idx="1"/>
          </p:nvPr>
        </p:nvSpPr>
        <p:spPr bwMode="auto">
          <a:xfrm>
            <a:off x="812801" y="2160589"/>
            <a:ext cx="8464551"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F085735-D935-995E-4C54-2F530562E3D9}"/>
              </a:ext>
            </a:extLst>
          </p:cNvPr>
          <p:cNvSpPr>
            <a:spLocks noGrp="1"/>
          </p:cNvSpPr>
          <p:nvPr>
            <p:ph type="dt" sz="half" idx="2"/>
          </p:nvPr>
        </p:nvSpPr>
        <p:spPr>
          <a:xfrm>
            <a:off x="7207251" y="6042026"/>
            <a:ext cx="912283"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5589A7A7-EE36-538A-74A9-ECBD76CB91F6}"/>
              </a:ext>
            </a:extLst>
          </p:cNvPr>
          <p:cNvSpPr>
            <a:spLocks noGrp="1"/>
          </p:cNvSpPr>
          <p:nvPr>
            <p:ph type="ftr" sz="quarter" idx="3"/>
          </p:nvPr>
        </p:nvSpPr>
        <p:spPr>
          <a:xfrm>
            <a:off x="745067" y="6302376"/>
            <a:ext cx="616373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a:t>Copyright © 2016 Terry Ann Morris, Ed. D</a:t>
            </a:r>
          </a:p>
        </p:txBody>
      </p:sp>
      <p:sp>
        <p:nvSpPr>
          <p:cNvPr id="6" name="Slide Number Placeholder 5">
            <a:extLst>
              <a:ext uri="{FF2B5EF4-FFF2-40B4-BE49-F238E27FC236}">
                <a16:creationId xmlns:a16="http://schemas.microsoft.com/office/drawing/2014/main" id="{C3AC6AC4-135F-CF85-1A40-FC057ABC1522}"/>
              </a:ext>
            </a:extLst>
          </p:cNvPr>
          <p:cNvSpPr>
            <a:spLocks noGrp="1"/>
          </p:cNvSpPr>
          <p:nvPr>
            <p:ph type="sldNum" sz="quarter" idx="4"/>
          </p:nvPr>
        </p:nvSpPr>
        <p:spPr>
          <a:xfrm>
            <a:off x="8593667" y="6042026"/>
            <a:ext cx="683684"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chemeClr val="accent1"/>
                </a:solidFill>
              </a:defRPr>
            </a:lvl1pPr>
          </a:lstStyle>
          <a:p>
            <a:pPr>
              <a:defRPr/>
            </a:pPr>
            <a:fld id="{6A4F2B4C-329D-574F-B2FD-B90D01BD925D}" type="slidenum">
              <a:rPr lang="en-US" altLang="en-US"/>
              <a:pPr>
                <a:defRPr/>
              </a:pPr>
              <a:t>‹#›</a:t>
            </a:fld>
            <a:endParaRPr lang="en-US" altLang="en-US"/>
          </a:p>
        </p:txBody>
      </p:sp>
      <p:sp>
        <p:nvSpPr>
          <p:cNvPr id="18" name="Slide Number Placeholder 5">
            <a:extLst>
              <a:ext uri="{FF2B5EF4-FFF2-40B4-BE49-F238E27FC236}">
                <a16:creationId xmlns:a16="http://schemas.microsoft.com/office/drawing/2014/main" id="{EAA18D2F-AAB4-612E-B9D3-ECC8D33704EB}"/>
              </a:ext>
            </a:extLst>
          </p:cNvPr>
          <p:cNvSpPr txBox="1">
            <a:spLocks/>
          </p:cNvSpPr>
          <p:nvPr userDrawn="1"/>
        </p:nvSpPr>
        <p:spPr>
          <a:xfrm>
            <a:off x="11379201" y="6324601"/>
            <a:ext cx="683684" cy="365125"/>
          </a:xfrm>
          <a:prstGeom prst="rect">
            <a:avLst/>
          </a:prstGeom>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defRPr/>
            </a:pPr>
            <a:fld id="{4B41C581-A579-1447-A6BD-5892327E4B04}" type="slidenum">
              <a:rPr lang="en-US" altLang="en-US" sz="1200" smtClean="0"/>
              <a:pPr>
                <a:defRPr/>
              </a:pPr>
              <a:t>‹#›</a:t>
            </a:fld>
            <a:endParaRPr lang="en-US" altLang="en-US" sz="1200"/>
          </a:p>
        </p:txBody>
      </p:sp>
    </p:spTree>
  </p:cSld>
  <p:clrMap bg1="lt1" tx1="dk1" bg2="lt2" tx2="dk2" accent1="accent1" accent2="accent2" accent3="accent3" accent4="accent4" accent5="accent5" accent6="accent6" hlink="hlink" folHlink="folHlink"/>
  <p:sldLayoutIdLst>
    <p:sldLayoutId id="2147484890" r:id="rId1"/>
    <p:sldLayoutId id="2147484891" r:id="rId2"/>
    <p:sldLayoutId id="2147484892" r:id="rId3"/>
    <p:sldLayoutId id="2147484893" r:id="rId4"/>
    <p:sldLayoutId id="2147484894" r:id="rId5"/>
    <p:sldLayoutId id="2147484895" r:id="rId6"/>
    <p:sldLayoutId id="2147484896" r:id="rId7"/>
    <p:sldLayoutId id="2147484897" r:id="rId8"/>
    <p:sldLayoutId id="2147484898" r:id="rId9"/>
    <p:sldLayoutId id="2147484899" r:id="rId10"/>
    <p:sldLayoutId id="2147484900" r:id="rId11"/>
    <p:sldLayoutId id="2147484901" r:id="rId12"/>
    <p:sldLayoutId id="2147484902" r:id="rId13"/>
    <p:sldLayoutId id="2147484903" r:id="rId14"/>
    <p:sldLayoutId id="2147484904" r:id="rId15"/>
    <p:sldLayoutId id="2147484905" r:id="rId16"/>
    <p:sldLayoutId id="2147484906" r:id="rId17"/>
  </p:sldLayoutIdLst>
  <p:hf hdr="0" ftr="0" dt="0"/>
  <p:txStyles>
    <p:titleStyle>
      <a:lvl1pPr algn="l" defTabSz="457200" rtl="0" eaLnBrk="0" fontAlgn="base" hangingPunct="0">
        <a:spcBef>
          <a:spcPct val="0"/>
        </a:spcBef>
        <a:spcAft>
          <a:spcPct val="0"/>
        </a:spcAft>
        <a:defRPr sz="3600" kern="1200">
          <a:solidFill>
            <a:schemeClr val="accent1"/>
          </a:solidFill>
          <a:latin typeface="+mj-lt"/>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itchFamily="2"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2"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2"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2"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2"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creenresolutiontest.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org/TR/WCAG21/Overvie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w3.org/WAI/WCAG21/quickref/?versions=2.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ebdevbasics.net/colo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AEB51FA3-BB05-0FD0-91D7-CF0B8043F686}"/>
              </a:ext>
            </a:extLst>
          </p:cNvPr>
          <p:cNvSpPr>
            <a:spLocks noGrp="1" noChangeArrowheads="1"/>
          </p:cNvSpPr>
          <p:nvPr>
            <p:ph type="ctrTitle"/>
          </p:nvPr>
        </p:nvSpPr>
        <p:spPr>
          <a:xfrm>
            <a:off x="1524000" y="1828800"/>
            <a:ext cx="7162800" cy="1447800"/>
          </a:xfrm>
        </p:spPr>
        <p:txBody>
          <a:bodyPr rtlCol="0">
            <a:normAutofit fontScale="90000"/>
          </a:bodyPr>
          <a:lstStyle/>
          <a:p>
            <a:pPr marL="484632">
              <a:defRPr/>
            </a:pPr>
            <a:r>
              <a:rPr lang="en-US">
                <a:solidFill>
                  <a:schemeClr val="tx2">
                    <a:satMod val="130000"/>
                  </a:schemeClr>
                </a:solidFill>
              </a:rPr>
              <a:t>Basics of Web Design</a:t>
            </a:r>
            <a:br>
              <a:rPr lang="en-US">
                <a:solidFill>
                  <a:schemeClr val="tx2">
                    <a:satMod val="130000"/>
                  </a:schemeClr>
                </a:solidFill>
              </a:rPr>
            </a:br>
            <a:r>
              <a:rPr lang="en-US" sz="4400">
                <a:solidFill>
                  <a:schemeClr val="tx2">
                    <a:satMod val="130000"/>
                  </a:schemeClr>
                </a:solidFill>
              </a:rPr>
              <a:t> </a:t>
            </a:r>
            <a:br>
              <a:rPr lang="en-US" sz="4400">
                <a:solidFill>
                  <a:schemeClr val="tx2">
                    <a:satMod val="130000"/>
                  </a:schemeClr>
                </a:solidFill>
              </a:rPr>
            </a:br>
            <a:r>
              <a:rPr lang="en-US" sz="4400">
                <a:solidFill>
                  <a:schemeClr val="tx2">
                    <a:satMod val="130000"/>
                  </a:schemeClr>
                </a:solidFill>
              </a:rPr>
              <a:t>Web Design techniques and trends</a:t>
            </a:r>
            <a:endParaRPr>
              <a:solidFill>
                <a:schemeClr val="tx2">
                  <a:satMod val="130000"/>
                </a:schemeClr>
              </a:solidFill>
            </a:endParaRPr>
          </a:p>
        </p:txBody>
      </p:sp>
      <p:sp>
        <p:nvSpPr>
          <p:cNvPr id="21508" name="Rectangle 6">
            <a:extLst>
              <a:ext uri="{FF2B5EF4-FFF2-40B4-BE49-F238E27FC236}">
                <a16:creationId xmlns:a16="http://schemas.microsoft.com/office/drawing/2014/main" id="{8C7FB3BD-0B18-458D-19E2-02CBF23ACC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a:spcBef>
                <a:spcPct val="0"/>
              </a:spcBef>
              <a:buClrTx/>
              <a:buSzTx/>
              <a:buFontTx/>
              <a:buNone/>
            </a:pPr>
            <a:fld id="{93A8BB5B-D7C7-4445-AC32-2205BDD41606}" type="slidenum">
              <a:rPr lang="en-US" altLang="en-US" sz="1300">
                <a:solidFill>
                  <a:srgbClr val="FFFFFF"/>
                </a:solidFill>
                <a:latin typeface="Times New Roman" panose="02020603050405020304" pitchFamily="18" charset="0"/>
              </a:rPr>
              <a:pPr>
                <a:spcBef>
                  <a:spcPct val="0"/>
                </a:spcBef>
                <a:buClrTx/>
                <a:buSzTx/>
                <a:buFontTx/>
                <a:buNone/>
              </a:pPr>
              <a:t>1</a:t>
            </a:fld>
            <a:endParaRPr lang="en-US" altLang="en-US" sz="1300">
              <a:solidFill>
                <a:srgbClr val="FFFFFF"/>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6BAE6D71-A6E5-F805-43B2-E1E1805328C8}"/>
              </a:ext>
            </a:extLst>
          </p:cNvPr>
          <p:cNvSpPr>
            <a:spLocks noGrp="1" noChangeArrowheads="1"/>
          </p:cNvSpPr>
          <p:nvPr>
            <p:ph type="title"/>
          </p:nvPr>
        </p:nvSpPr>
        <p:spPr>
          <a:xfrm>
            <a:off x="-1234068" y="132808"/>
            <a:ext cx="10515600" cy="1325563"/>
          </a:xfrm>
        </p:spPr>
        <p:txBody>
          <a:bodyPr rtlCol="0"/>
          <a:lstStyle/>
          <a:p>
            <a:pPr algn="r">
              <a:defRPr/>
            </a:pPr>
            <a:r>
              <a:rPr lang="en-US">
                <a:solidFill>
                  <a:schemeClr val="tx2">
                    <a:satMod val="130000"/>
                  </a:schemeClr>
                </a:solidFill>
              </a:rPr>
              <a:t>Use of Graphics &amp; Multimedia</a:t>
            </a:r>
          </a:p>
        </p:txBody>
      </p:sp>
      <p:sp>
        <p:nvSpPr>
          <p:cNvPr id="71683" name="Rectangle 3">
            <a:extLst>
              <a:ext uri="{FF2B5EF4-FFF2-40B4-BE49-F238E27FC236}">
                <a16:creationId xmlns:a16="http://schemas.microsoft.com/office/drawing/2014/main" id="{7832D5EF-1804-AA11-90DF-5E7F489BE16A}"/>
              </a:ext>
            </a:extLst>
          </p:cNvPr>
          <p:cNvSpPr>
            <a:spLocks noGrp="1"/>
          </p:cNvSpPr>
          <p:nvPr>
            <p:ph idx="1"/>
          </p:nvPr>
        </p:nvSpPr>
        <p:spPr>
          <a:xfrm>
            <a:off x="2133600" y="1676400"/>
            <a:ext cx="8077200" cy="4419600"/>
          </a:xfrm>
        </p:spPr>
        <p:txBody>
          <a:bodyPr vert="horz" lIns="91440" tIns="45720" rIns="91440" bIns="45720" rtlCol="0" anchor="t">
            <a:normAutofit/>
          </a:bodyPr>
          <a:lstStyle/>
          <a:p>
            <a:pPr marL="539750" indent="-457200"/>
            <a:r>
              <a:rPr lang="en-US" altLang="en-US">
                <a:solidFill>
                  <a:srgbClr val="FF0000"/>
                </a:solidFill>
                <a:cs typeface="Arial"/>
              </a:rPr>
              <a:t>File size</a:t>
            </a:r>
            <a:r>
              <a:rPr lang="en-US" altLang="en-US">
                <a:cs typeface="Arial"/>
              </a:rPr>
              <a:t> and dimension matter</a:t>
            </a:r>
          </a:p>
          <a:p>
            <a:pPr marL="539750" indent="-457200"/>
            <a:r>
              <a:rPr lang="en-US" altLang="en-US">
                <a:cs typeface="Arial"/>
              </a:rPr>
              <a:t>Provide for robust navigation</a:t>
            </a:r>
          </a:p>
          <a:p>
            <a:pPr marL="539750" indent="-457200"/>
            <a:r>
              <a:rPr lang="en-US" altLang="en-US">
                <a:cs typeface="Arial"/>
              </a:rPr>
              <a:t>Provide alternate text</a:t>
            </a:r>
          </a:p>
          <a:p>
            <a:pPr marL="539750" indent="-457200"/>
            <a:r>
              <a:rPr lang="en-US" altLang="en-US">
                <a:cs typeface="Arial"/>
              </a:rPr>
              <a:t>Use only necessary multimedia</a:t>
            </a:r>
          </a:p>
        </p:txBody>
      </p:sp>
      <p:sp>
        <p:nvSpPr>
          <p:cNvPr id="71684" name="Rectangle 4">
            <a:extLst>
              <a:ext uri="{FF2B5EF4-FFF2-40B4-BE49-F238E27FC236}">
                <a16:creationId xmlns:a16="http://schemas.microsoft.com/office/drawing/2014/main" id="{120325A8-BF18-9388-6CF5-D92AFDEF6304}"/>
              </a:ext>
            </a:extLst>
          </p:cNvPr>
          <p:cNvSpPr>
            <a:spLocks noChangeArrowheads="1"/>
          </p:cNvSpPr>
          <p:nvPr/>
        </p:nvSpPr>
        <p:spPr bwMode="auto">
          <a:xfrm>
            <a:off x="5072063" y="30908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85" name="Rectangle 5">
            <a:extLst>
              <a:ext uri="{FF2B5EF4-FFF2-40B4-BE49-F238E27FC236}">
                <a16:creationId xmlns:a16="http://schemas.microsoft.com/office/drawing/2014/main" id="{560BCB74-B16B-9477-D5A3-8705EEEC6E36}"/>
              </a:ext>
            </a:extLst>
          </p:cNvPr>
          <p:cNvSpPr>
            <a:spLocks noChangeArrowheads="1"/>
          </p:cNvSpPr>
          <p:nvPr/>
        </p:nvSpPr>
        <p:spPr bwMode="auto">
          <a:xfrm>
            <a:off x="4905375" y="30051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86" name="Rectangle 6">
            <a:extLst>
              <a:ext uri="{FF2B5EF4-FFF2-40B4-BE49-F238E27FC236}">
                <a16:creationId xmlns:a16="http://schemas.microsoft.com/office/drawing/2014/main" id="{9A49CDCE-E55F-DFFE-9CE9-3442D615C367}"/>
              </a:ext>
            </a:extLst>
          </p:cNvPr>
          <p:cNvSpPr>
            <a:spLocks noChangeArrowheads="1"/>
          </p:cNvSpPr>
          <p:nvPr/>
        </p:nvSpPr>
        <p:spPr bwMode="auto">
          <a:xfrm>
            <a:off x="5138738" y="28432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87" name="Rectangle 7">
            <a:extLst>
              <a:ext uri="{FF2B5EF4-FFF2-40B4-BE49-F238E27FC236}">
                <a16:creationId xmlns:a16="http://schemas.microsoft.com/office/drawing/2014/main" id="{CDFFBE0D-3545-1356-A7D9-4DC6A5BD5C7F}"/>
              </a:ext>
            </a:extLst>
          </p:cNvPr>
          <p:cNvSpPr>
            <a:spLocks noChangeArrowheads="1"/>
          </p:cNvSpPr>
          <p:nvPr/>
        </p:nvSpPr>
        <p:spPr bwMode="auto">
          <a:xfrm>
            <a:off x="5310188" y="29337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88" name="Rectangle 8">
            <a:extLst>
              <a:ext uri="{FF2B5EF4-FFF2-40B4-BE49-F238E27FC236}">
                <a16:creationId xmlns:a16="http://schemas.microsoft.com/office/drawing/2014/main" id="{B8064031-BAFA-FDF2-6EDB-DE2315B696DA}"/>
              </a:ext>
            </a:extLst>
          </p:cNvPr>
          <p:cNvSpPr>
            <a:spLocks noChangeArrowheads="1"/>
          </p:cNvSpPr>
          <p:nvPr/>
        </p:nvSpPr>
        <p:spPr bwMode="auto">
          <a:xfrm>
            <a:off x="5081588" y="29241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89" name="Rectangle 9">
            <a:extLst>
              <a:ext uri="{FF2B5EF4-FFF2-40B4-BE49-F238E27FC236}">
                <a16:creationId xmlns:a16="http://schemas.microsoft.com/office/drawing/2014/main" id="{37A77460-6EF5-270C-9617-8929B02C9A5F}"/>
              </a:ext>
            </a:extLst>
          </p:cNvPr>
          <p:cNvSpPr>
            <a:spLocks noChangeArrowheads="1"/>
          </p:cNvSpPr>
          <p:nvPr/>
        </p:nvSpPr>
        <p:spPr bwMode="auto">
          <a:xfrm>
            <a:off x="5124450" y="30622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90" name="Rectangle 11">
            <a:extLst>
              <a:ext uri="{FF2B5EF4-FFF2-40B4-BE49-F238E27FC236}">
                <a16:creationId xmlns:a16="http://schemas.microsoft.com/office/drawing/2014/main" id="{8C148D1E-78E6-6B66-B5A6-0C4D9F67690C}"/>
              </a:ext>
            </a:extLst>
          </p:cNvPr>
          <p:cNvSpPr>
            <a:spLocks noChangeArrowheads="1"/>
          </p:cNvSpPr>
          <p:nvPr/>
        </p:nvSpPr>
        <p:spPr bwMode="auto">
          <a:xfrm>
            <a:off x="5205413" y="26622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71691" name="Rectangle 14">
            <a:extLst>
              <a:ext uri="{FF2B5EF4-FFF2-40B4-BE49-F238E27FC236}">
                <a16:creationId xmlns:a16="http://schemas.microsoft.com/office/drawing/2014/main" id="{C335E230-15A5-75F2-D5BA-E83464761D9C}"/>
              </a:ext>
            </a:extLst>
          </p:cNvPr>
          <p:cNvSpPr>
            <a:spLocks noChangeArrowheads="1"/>
          </p:cNvSpPr>
          <p:nvPr/>
        </p:nvSpPr>
        <p:spPr bwMode="auto">
          <a:xfrm>
            <a:off x="5229225" y="30241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79813BB-690C-513F-0F12-342A46A06D63}"/>
              </a:ext>
            </a:extLst>
          </p:cNvPr>
          <p:cNvSpPr>
            <a:spLocks noGrp="1"/>
          </p:cNvSpPr>
          <p:nvPr>
            <p:ph type="title"/>
          </p:nvPr>
        </p:nvSpPr>
        <p:spPr/>
        <p:txBody>
          <a:bodyPr/>
          <a:lstStyle/>
          <a:p>
            <a:r>
              <a:rPr lang="en-US" altLang="en-US"/>
              <a:t>Flat Web Design Trend</a:t>
            </a:r>
          </a:p>
        </p:txBody>
      </p:sp>
      <p:sp>
        <p:nvSpPr>
          <p:cNvPr id="73731" name="Content Placeholder 2">
            <a:extLst>
              <a:ext uri="{FF2B5EF4-FFF2-40B4-BE49-F238E27FC236}">
                <a16:creationId xmlns:a16="http://schemas.microsoft.com/office/drawing/2014/main" id="{1D11622E-6152-2FAC-E8AC-F6E1154BDD5B}"/>
              </a:ext>
            </a:extLst>
          </p:cNvPr>
          <p:cNvSpPr>
            <a:spLocks noGrp="1"/>
          </p:cNvSpPr>
          <p:nvPr>
            <p:ph idx="1"/>
          </p:nvPr>
        </p:nvSpPr>
        <p:spPr>
          <a:xfrm>
            <a:off x="2509838" y="4953000"/>
            <a:ext cx="6348412" cy="1562100"/>
          </a:xfrm>
        </p:spPr>
        <p:txBody>
          <a:bodyPr/>
          <a:lstStyle/>
          <a:p>
            <a:r>
              <a:rPr lang="en-US" altLang="en-US" sz="2000"/>
              <a:t>Minimalistic design style</a:t>
            </a:r>
          </a:p>
          <a:p>
            <a:r>
              <a:rPr lang="en-US" altLang="en-US" sz="2000"/>
              <a:t>Features blocks of color</a:t>
            </a:r>
          </a:p>
          <a:p>
            <a:r>
              <a:rPr lang="en-US" altLang="en-US" sz="2000"/>
              <a:t>Often requires vertical scrolling</a:t>
            </a:r>
          </a:p>
          <a:p>
            <a:endParaRPr lang="en-US" altLang="en-US"/>
          </a:p>
        </p:txBody>
      </p:sp>
      <p:pic>
        <p:nvPicPr>
          <p:cNvPr id="73732" name="Picture 2" descr="A screenshot of a social media post&#10;&#10;Description automatically generated">
            <a:extLst>
              <a:ext uri="{FF2B5EF4-FFF2-40B4-BE49-F238E27FC236}">
                <a16:creationId xmlns:a16="http://schemas.microsoft.com/office/drawing/2014/main" id="{66B329D8-3D30-F78C-A2D5-90EFCF1D6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1452563"/>
            <a:ext cx="59880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C8FC-186A-7BBF-E493-EBA843978144}"/>
              </a:ext>
            </a:extLst>
          </p:cNvPr>
          <p:cNvSpPr>
            <a:spLocks noGrp="1"/>
          </p:cNvSpPr>
          <p:nvPr>
            <p:ph type="title"/>
          </p:nvPr>
        </p:nvSpPr>
        <p:spPr>
          <a:xfrm>
            <a:off x="1676400" y="104776"/>
            <a:ext cx="7543800" cy="1450975"/>
          </a:xfrm>
        </p:spPr>
        <p:txBody>
          <a:bodyPr/>
          <a:lstStyle/>
          <a:p>
            <a:pPr>
              <a:defRPr/>
            </a:pPr>
            <a:r>
              <a:rPr lang="en-US">
                <a:solidFill>
                  <a:schemeClr val="tx1">
                    <a:lumMod val="75000"/>
                    <a:lumOff val="25000"/>
                  </a:schemeClr>
                </a:solidFill>
              </a:rPr>
              <a:t>Single Page </a:t>
            </a:r>
            <a:br>
              <a:rPr lang="en-US">
                <a:solidFill>
                  <a:schemeClr val="tx1">
                    <a:lumMod val="75000"/>
                    <a:lumOff val="25000"/>
                  </a:schemeClr>
                </a:solidFill>
              </a:rPr>
            </a:br>
            <a:r>
              <a:rPr lang="en-US">
                <a:solidFill>
                  <a:schemeClr val="tx1">
                    <a:lumMod val="75000"/>
                    <a:lumOff val="25000"/>
                  </a:schemeClr>
                </a:solidFill>
              </a:rPr>
              <a:t>Website</a:t>
            </a:r>
          </a:p>
        </p:txBody>
      </p:sp>
      <p:sp>
        <p:nvSpPr>
          <p:cNvPr id="74755" name="Content Placeholder 2">
            <a:extLst>
              <a:ext uri="{FF2B5EF4-FFF2-40B4-BE49-F238E27FC236}">
                <a16:creationId xmlns:a16="http://schemas.microsoft.com/office/drawing/2014/main" id="{70A7084F-E726-CC6E-3FE5-AE055C98FB94}"/>
              </a:ext>
            </a:extLst>
          </p:cNvPr>
          <p:cNvSpPr>
            <a:spLocks noGrp="1"/>
          </p:cNvSpPr>
          <p:nvPr>
            <p:ph idx="1"/>
          </p:nvPr>
        </p:nvSpPr>
        <p:spPr>
          <a:xfrm>
            <a:off x="1631183" y="1831668"/>
            <a:ext cx="2611437" cy="4040188"/>
          </a:xfrm>
        </p:spPr>
        <p:txBody>
          <a:bodyPr>
            <a:normAutofit fontScale="77500" lnSpcReduction="20000"/>
          </a:bodyPr>
          <a:lstStyle/>
          <a:p>
            <a:pPr marL="0" indent="0">
              <a:buNone/>
            </a:pPr>
            <a:r>
              <a:rPr lang="en-US" altLang="en-US"/>
              <a:t>“One Page Website”</a:t>
            </a:r>
            <a:br>
              <a:rPr lang="en-US" altLang="en-US"/>
            </a:br>
            <a:br>
              <a:rPr lang="en-US" altLang="en-US"/>
            </a:br>
            <a:r>
              <a:rPr lang="en-US" altLang="en-US"/>
              <a:t>Contains one very long page (a single HTML file) with a clearly defined navigation area, usually at the top of the page. </a:t>
            </a:r>
          </a:p>
          <a:p>
            <a:pPr marL="0" indent="0">
              <a:buNone/>
            </a:pPr>
            <a:r>
              <a:rPr lang="en-US" altLang="en-US"/>
              <a:t>This navigation takes you to specific areas on the page. </a:t>
            </a:r>
            <a:br>
              <a:rPr lang="en-US" altLang="en-US"/>
            </a:br>
            <a:br>
              <a:rPr lang="en-US" altLang="en-US"/>
            </a:br>
            <a:endParaRPr lang="en-US" altLang="en-US"/>
          </a:p>
        </p:txBody>
      </p:sp>
      <p:sp>
        <p:nvSpPr>
          <p:cNvPr id="74756" name="Slide Number Placeholder 3">
            <a:extLst>
              <a:ext uri="{FF2B5EF4-FFF2-40B4-BE49-F238E27FC236}">
                <a16:creationId xmlns:a16="http://schemas.microsoft.com/office/drawing/2014/main" id="{65E604E9-8F59-BDFF-D4C7-0CBBD54A7952}"/>
              </a:ext>
            </a:extLst>
          </p:cNvPr>
          <p:cNvSpPr>
            <a:spLocks noGrp="1" noChangeArrowheads="1"/>
          </p:cNvSpPr>
          <p:nvPr>
            <p:ph type="sldNum" sz="quarter" idx="4294967295"/>
          </p:nvPr>
        </p:nvSpPr>
        <p:spPr bwMode="auto">
          <a:xfrm>
            <a:off x="8948738" y="6459539"/>
            <a:ext cx="98425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defTabSz="457200">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defTabSz="45720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defTabSz="4572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defTabSz="4572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defTabSz="4572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defTabSz="4572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defTabSz="4572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defTabSz="4572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defTabSz="4572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algn="l" eaLnBrk="1" hangingPunct="1">
              <a:spcBef>
                <a:spcPct val="0"/>
              </a:spcBef>
              <a:buClrTx/>
              <a:buSzTx/>
              <a:buFontTx/>
              <a:buNone/>
            </a:pPr>
            <a:fld id="{AF5EB813-A5FC-074D-BB1D-244609A174A1}" type="slidenum">
              <a:rPr lang="en-US" altLang="en-US" sz="1000">
                <a:solidFill>
                  <a:srgbClr val="FFFFFF"/>
                </a:solidFill>
                <a:latin typeface="Calibri" panose="020F0502020204030204" pitchFamily="34" charset="0"/>
              </a:rPr>
              <a:pPr algn="l" eaLnBrk="1" hangingPunct="1">
                <a:spcBef>
                  <a:spcPct val="0"/>
                </a:spcBef>
                <a:buClrTx/>
                <a:buSzTx/>
                <a:buFontTx/>
                <a:buNone/>
              </a:pPr>
              <a:t>12</a:t>
            </a:fld>
            <a:endParaRPr lang="en-US" altLang="en-US" sz="1000">
              <a:solidFill>
                <a:srgbClr val="FFFFFF"/>
              </a:solidFill>
              <a:latin typeface="Calibri" panose="020F0502020204030204" pitchFamily="34" charset="0"/>
            </a:endParaRPr>
          </a:p>
        </p:txBody>
      </p:sp>
      <p:sp>
        <p:nvSpPr>
          <p:cNvPr id="7" name="Rectangle 6">
            <a:extLst>
              <a:ext uri="{FF2B5EF4-FFF2-40B4-BE49-F238E27FC236}">
                <a16:creationId xmlns:a16="http://schemas.microsoft.com/office/drawing/2014/main" id="{CDD90E83-5747-F649-723A-6433FB5BF440}"/>
              </a:ext>
            </a:extLst>
          </p:cNvPr>
          <p:cNvSpPr/>
          <p:nvPr/>
        </p:nvSpPr>
        <p:spPr>
          <a:xfrm>
            <a:off x="2362201" y="1663700"/>
            <a:ext cx="2454275"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4758" name="Picture 8">
            <a:extLst>
              <a:ext uri="{FF2B5EF4-FFF2-40B4-BE49-F238E27FC236}">
                <a16:creationId xmlns:a16="http://schemas.microsoft.com/office/drawing/2014/main" id="{E9228605-0DB6-2935-AA6B-35F5B549D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8" y="698500"/>
            <a:ext cx="6051550"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4933674-03FB-BDE8-5BD0-78D56B103C3D}"/>
              </a:ext>
            </a:extLst>
          </p:cNvPr>
          <p:cNvSpPr>
            <a:spLocks noGrp="1"/>
          </p:cNvSpPr>
          <p:nvPr>
            <p:ph type="title"/>
          </p:nvPr>
        </p:nvSpPr>
        <p:spPr>
          <a:xfrm>
            <a:off x="640080" y="1243013"/>
            <a:ext cx="3855720" cy="4371974"/>
          </a:xfrm>
        </p:spPr>
        <p:txBody>
          <a:bodyPr>
            <a:normAutofit/>
          </a:bodyPr>
          <a:lstStyle/>
          <a:p>
            <a:r>
              <a:rPr lang="en-US" sz="3600">
                <a:solidFill>
                  <a:schemeClr val="tx2"/>
                </a:solidFill>
                <a:ea typeface="+mj-lt"/>
                <a:cs typeface="+mj-lt"/>
              </a:rPr>
              <a:t>Single-page app</a:t>
            </a:r>
            <a:endParaRPr lang="en-US" sz="3600">
              <a:solidFill>
                <a:schemeClr val="tx2"/>
              </a:solidFill>
            </a:endParaRPr>
          </a:p>
        </p:txBody>
      </p:sp>
      <p:sp>
        <p:nvSpPr>
          <p:cNvPr id="3" name="Content Placeholder 2">
            <a:extLst>
              <a:ext uri="{FF2B5EF4-FFF2-40B4-BE49-F238E27FC236}">
                <a16:creationId xmlns:a16="http://schemas.microsoft.com/office/drawing/2014/main" id="{56C54E8B-79B1-E743-35DA-1892F1BD3070}"/>
              </a:ext>
            </a:extLst>
          </p:cNvPr>
          <p:cNvSpPr>
            <a:spLocks noGrp="1"/>
          </p:cNvSpPr>
          <p:nvPr>
            <p:ph idx="1"/>
          </p:nvPr>
        </p:nvSpPr>
        <p:spPr>
          <a:xfrm>
            <a:off x="6172200" y="804672"/>
            <a:ext cx="5221224" cy="5230368"/>
          </a:xfrm>
        </p:spPr>
        <p:txBody>
          <a:bodyPr vert="horz" lIns="91440" tIns="45720" rIns="91440" bIns="45720" rtlCol="0" anchor="ctr">
            <a:normAutofit/>
          </a:bodyPr>
          <a:lstStyle/>
          <a:p>
            <a:pPr marL="0" indent="0">
              <a:buNone/>
            </a:pPr>
            <a:r>
              <a:rPr lang="en-US" sz="1800">
                <a:solidFill>
                  <a:schemeClr val="tx2"/>
                </a:solidFill>
                <a:ea typeface="+mn-lt"/>
                <a:cs typeface="+mn-lt"/>
              </a:rPr>
              <a:t>Often abbreviated as SPA, is a web application or website that consists of just one HTML page. This single page is loaded initially, and its content is dynamically updated as the user interacts with the app. SPAs use technologies like JavaScript, AJAX, or </a:t>
            </a:r>
            <a:r>
              <a:rPr lang="en-US" sz="1800" err="1">
                <a:solidFill>
                  <a:schemeClr val="tx2"/>
                </a:solidFill>
                <a:ea typeface="+mn-lt"/>
                <a:cs typeface="+mn-lt"/>
              </a:rPr>
              <a:t>WebSockets</a:t>
            </a:r>
            <a:r>
              <a:rPr lang="en-US" sz="1800">
                <a:solidFill>
                  <a:schemeClr val="tx2"/>
                </a:solidFill>
                <a:ea typeface="+mn-lt"/>
                <a:cs typeface="+mn-lt"/>
              </a:rPr>
              <a:t> to achieve this seamless user experience without requiring full-page reloads.</a:t>
            </a:r>
            <a:endParaRPr lang="en-US" sz="1800">
              <a:solidFill>
                <a:schemeClr val="tx2"/>
              </a:solidFill>
              <a:cs typeface="Calibri" panose="020F0502020204030204"/>
            </a:endParaRPr>
          </a:p>
        </p:txBody>
      </p:sp>
    </p:spTree>
    <p:extLst>
      <p:ext uri="{BB962C8B-B14F-4D97-AF65-F5344CB8AC3E}">
        <p14:creationId xmlns:p14="http://schemas.microsoft.com/office/powerpoint/2010/main" val="107806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100B-9B7B-D5AE-47BE-DCF2CD20CEAF}"/>
              </a:ext>
            </a:extLst>
          </p:cNvPr>
          <p:cNvSpPr>
            <a:spLocks noGrp="1"/>
          </p:cNvSpPr>
          <p:nvPr>
            <p:ph type="title"/>
          </p:nvPr>
        </p:nvSpPr>
        <p:spPr/>
        <p:txBody>
          <a:bodyPr/>
          <a:lstStyle/>
          <a:p>
            <a:r>
              <a:rPr lang="en-US" err="1">
                <a:cs typeface="Calibri Light"/>
              </a:rPr>
              <a:t>Øvelse</a:t>
            </a:r>
            <a:r>
              <a:rPr lang="en-US">
                <a:cs typeface="Calibri Light"/>
              </a:rPr>
              <a:t> 1 : AI-generated website (</a:t>
            </a:r>
            <a:r>
              <a:rPr lang="en-US" err="1">
                <a:ea typeface="+mj-lt"/>
                <a:cs typeface="+mj-lt"/>
              </a:rPr>
              <a:t>mundtlig</a:t>
            </a:r>
            <a:r>
              <a:rPr lang="en-US">
                <a:ea typeface="+mj-lt"/>
                <a:cs typeface="+mj-lt"/>
              </a:rPr>
              <a:t>)</a:t>
            </a:r>
            <a:endParaRPr lang="en-US"/>
          </a:p>
        </p:txBody>
      </p:sp>
      <p:sp>
        <p:nvSpPr>
          <p:cNvPr id="3" name="Content Placeholder 2">
            <a:extLst>
              <a:ext uri="{FF2B5EF4-FFF2-40B4-BE49-F238E27FC236}">
                <a16:creationId xmlns:a16="http://schemas.microsoft.com/office/drawing/2014/main" id="{0E7B8597-E201-0189-3049-76AD4944501B}"/>
              </a:ext>
            </a:extLst>
          </p:cNvPr>
          <p:cNvSpPr>
            <a:spLocks noGrp="1"/>
          </p:cNvSpPr>
          <p:nvPr>
            <p:ph idx="1"/>
          </p:nvPr>
        </p:nvSpPr>
        <p:spPr/>
        <p:txBody>
          <a:bodyPr vert="horz" lIns="91440" tIns="45720" rIns="91440" bIns="45720" rtlCol="0" anchor="t">
            <a:normAutofit/>
          </a:bodyPr>
          <a:lstStyle/>
          <a:p>
            <a:pPr marL="0" indent="0">
              <a:buNone/>
            </a:pPr>
            <a:r>
              <a:rPr lang="da-DK">
                <a:ea typeface="+mn-lt"/>
                <a:cs typeface="+mn-lt"/>
              </a:rPr>
              <a:t>Du skal nu bygge  website, </a:t>
            </a:r>
            <a:endParaRPr lang="da-DK">
              <a:cs typeface="Calibri"/>
            </a:endParaRPr>
          </a:p>
          <a:p>
            <a:r>
              <a:rPr lang="da-DK">
                <a:ea typeface="+mn-lt"/>
                <a:cs typeface="+mn-lt"/>
              </a:rPr>
              <a:t>  1. Gå ind på https://app.durable.co/website-builder og følg guiden </a:t>
            </a:r>
          </a:p>
          <a:p>
            <a:r>
              <a:rPr lang="da-DK">
                <a:ea typeface="+mn-lt"/>
                <a:cs typeface="+mn-lt"/>
              </a:rPr>
              <a:t>  2. Når dit website er bygget, så kig sitet igennem, med. Fx bannerbillede, farveskala, </a:t>
            </a:r>
            <a:r>
              <a:rPr lang="da-DK" err="1">
                <a:ea typeface="+mn-lt"/>
                <a:cs typeface="+mn-lt"/>
              </a:rPr>
              <a:t>kontakformular</a:t>
            </a:r>
            <a:r>
              <a:rPr lang="da-DK">
                <a:ea typeface="+mn-lt"/>
                <a:cs typeface="+mn-lt"/>
              </a:rPr>
              <a:t> mm.   </a:t>
            </a:r>
          </a:p>
          <a:p>
            <a:r>
              <a:rPr lang="da-DK">
                <a:ea typeface="+mn-lt"/>
                <a:cs typeface="+mn-lt"/>
              </a:rPr>
              <a:t>3. Er der elementer, som du savner, som måske er på andre hjemmesider du er vant til? </a:t>
            </a:r>
          </a:p>
          <a:p>
            <a:r>
              <a:rPr lang="da-DK">
                <a:ea typeface="+mn-lt"/>
                <a:cs typeface="+mn-lt"/>
              </a:rPr>
              <a:t>4. Virker siden troværdig?</a:t>
            </a:r>
          </a:p>
          <a:p>
            <a:r>
              <a:rPr lang="da-DK">
                <a:ea typeface="+mn-lt"/>
                <a:cs typeface="+mn-lt"/>
              </a:rPr>
              <a:t>5. Hvor lang tid vil du skyde på, det vil tage at bygge sådan et site op fra bunden?  ( </a:t>
            </a:r>
            <a:r>
              <a:rPr lang="da-DK" err="1">
                <a:ea typeface="+mn-lt"/>
                <a:cs typeface="+mn-lt"/>
              </a:rPr>
              <a:t>depends</a:t>
            </a:r>
            <a:r>
              <a:rPr lang="da-DK">
                <a:ea typeface="+mn-lt"/>
                <a:cs typeface="+mn-lt"/>
              </a:rPr>
              <a:t> on the </a:t>
            </a:r>
            <a:r>
              <a:rPr lang="da-DK" err="1">
                <a:ea typeface="+mn-lt"/>
                <a:cs typeface="+mn-lt"/>
              </a:rPr>
              <a:t>skills</a:t>
            </a:r>
            <a:r>
              <a:rPr lang="da-DK">
                <a:ea typeface="+mn-lt"/>
                <a:cs typeface="+mn-lt"/>
              </a:rPr>
              <a:t> and </a:t>
            </a:r>
            <a:r>
              <a:rPr lang="da-DK" err="1">
                <a:ea typeface="+mn-lt"/>
                <a:cs typeface="+mn-lt"/>
              </a:rPr>
              <a:t>level</a:t>
            </a:r>
            <a:r>
              <a:rPr lang="da-DK">
                <a:ea typeface="+mn-lt"/>
                <a:cs typeface="+mn-lt"/>
              </a:rPr>
              <a:t>) </a:t>
            </a:r>
            <a:endParaRPr lang="da-DK">
              <a:cs typeface="Calibri"/>
            </a:endParaRPr>
          </a:p>
        </p:txBody>
      </p:sp>
    </p:spTree>
    <p:extLst>
      <p:ext uri="{BB962C8B-B14F-4D97-AF65-F5344CB8AC3E}">
        <p14:creationId xmlns:p14="http://schemas.microsoft.com/office/powerpoint/2010/main" val="395411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EE940-47F1-AA49-FBB2-F724FEBDA731}"/>
              </a:ext>
            </a:extLst>
          </p:cNvPr>
          <p:cNvSpPr>
            <a:spLocks noGrp="1"/>
          </p:cNvSpPr>
          <p:nvPr>
            <p:ph type="title"/>
          </p:nvPr>
        </p:nvSpPr>
        <p:spPr>
          <a:xfrm>
            <a:off x="1136397" y="502020"/>
            <a:ext cx="5323715" cy="1642970"/>
          </a:xfrm>
        </p:spPr>
        <p:txBody>
          <a:bodyPr anchor="b">
            <a:normAutofit/>
          </a:bodyPr>
          <a:lstStyle/>
          <a:p>
            <a:r>
              <a:rPr lang="en-GB" sz="3700" err="1"/>
              <a:t>Øvelse</a:t>
            </a:r>
            <a:r>
              <a:rPr lang="en-GB" sz="3700"/>
              <a:t> 2</a:t>
            </a:r>
            <a:r>
              <a:rPr lang="en-DK" sz="3700"/>
              <a:t>:</a:t>
            </a:r>
            <a:br>
              <a:rPr lang="en-DK" sz="3700"/>
            </a:br>
            <a:r>
              <a:rPr lang="en-DK" sz="3700"/>
              <a:t> Find the web design technology &amp; trends </a:t>
            </a:r>
          </a:p>
        </p:txBody>
      </p:sp>
      <p:sp>
        <p:nvSpPr>
          <p:cNvPr id="3" name="Content Placeholder 2">
            <a:extLst>
              <a:ext uri="{FF2B5EF4-FFF2-40B4-BE49-F238E27FC236}">
                <a16:creationId xmlns:a16="http://schemas.microsoft.com/office/drawing/2014/main" id="{7C01D383-1AF0-B261-0CA9-D2BD9EABF529}"/>
              </a:ext>
            </a:extLst>
          </p:cNvPr>
          <p:cNvSpPr>
            <a:spLocks noGrp="1"/>
          </p:cNvSpPr>
          <p:nvPr>
            <p:ph idx="1"/>
          </p:nvPr>
        </p:nvSpPr>
        <p:spPr>
          <a:xfrm>
            <a:off x="1144923" y="2558294"/>
            <a:ext cx="5315189" cy="3535083"/>
          </a:xfrm>
        </p:spPr>
        <p:txBody>
          <a:bodyPr vert="horz" lIns="91440" tIns="45720" rIns="91440" bIns="45720" rtlCol="0" anchor="t">
            <a:normAutofit/>
          </a:bodyPr>
          <a:lstStyle/>
          <a:p>
            <a:pPr marL="0" indent="0">
              <a:buNone/>
            </a:pPr>
            <a:r>
              <a:rPr lang="en-GB" sz="1400"/>
              <a:t>U</a:t>
            </a:r>
            <a:r>
              <a:rPr lang="en-DK" sz="1400"/>
              <a:t>se ChatGPT , Google Bard or MS Bing to research on </a:t>
            </a:r>
            <a:r>
              <a:rPr lang="en-US" sz="1400"/>
              <a:t>(5 slides each group)</a:t>
            </a:r>
            <a:endParaRPr lang="en-US" sz="1400">
              <a:cs typeface="Calibri"/>
            </a:endParaRPr>
          </a:p>
          <a:p>
            <a:pPr marL="0" indent="0">
              <a:buNone/>
            </a:pPr>
            <a:endParaRPr lang="en-DK" sz="1400">
              <a:cs typeface="Calibri"/>
            </a:endParaRPr>
          </a:p>
          <a:p>
            <a:r>
              <a:rPr lang="en-GB" sz="1400"/>
              <a:t>W</a:t>
            </a:r>
            <a:r>
              <a:rPr lang="en-GB" sz="1400">
                <a:effectLst/>
              </a:rPr>
              <a:t>hat is the technology </a:t>
            </a:r>
            <a:r>
              <a:rPr lang="en-GB" sz="1400"/>
              <a:t>trends</a:t>
            </a:r>
            <a:r>
              <a:rPr lang="en-GB" sz="1400">
                <a:effectLst/>
              </a:rPr>
              <a:t> of web design in 2023?</a:t>
            </a:r>
            <a:endParaRPr lang="en-GB" sz="1400">
              <a:effectLst/>
              <a:cs typeface="Calibri"/>
            </a:endParaRPr>
          </a:p>
          <a:p>
            <a:r>
              <a:rPr lang="en-GB" sz="1400">
                <a:cs typeface="Calibri"/>
              </a:rPr>
              <a:t>What could be the technology trends of web design in 2033?</a:t>
            </a:r>
          </a:p>
          <a:p>
            <a:endParaRPr lang="en-GB" sz="1400">
              <a:cs typeface="Calibri"/>
            </a:endParaRPr>
          </a:p>
          <a:p>
            <a:r>
              <a:rPr lang="en-DK" sz="1400"/>
              <a:t>What</a:t>
            </a:r>
            <a:r>
              <a:rPr lang="en-DK" sz="1400">
                <a:effectLst/>
              </a:rPr>
              <a:t> </a:t>
            </a:r>
            <a:r>
              <a:rPr lang="en-DK" sz="1400"/>
              <a:t>is the newest technology and trends in </a:t>
            </a:r>
            <a:r>
              <a:rPr lang="en-US" sz="1400"/>
              <a:t>web</a:t>
            </a:r>
            <a:r>
              <a:rPr lang="en-US" sz="1400">
                <a:ea typeface="+mn-lt"/>
                <a:cs typeface="+mn-lt"/>
              </a:rPr>
              <a:t> programming</a:t>
            </a:r>
            <a:r>
              <a:rPr lang="en-DK" sz="1400"/>
              <a:t>?</a:t>
            </a:r>
            <a:endParaRPr lang="en-DK" sz="1400">
              <a:cs typeface="Calibri"/>
            </a:endParaRPr>
          </a:p>
          <a:p>
            <a:r>
              <a:rPr lang="en-DK" sz="1400"/>
              <a:t> Why a multimedia design needs to master </a:t>
            </a:r>
            <a:r>
              <a:rPr lang="en-US" sz="1400">
                <a:ea typeface="+mn-lt"/>
                <a:cs typeface="+mn-lt"/>
              </a:rPr>
              <a:t>web programming</a:t>
            </a:r>
            <a:r>
              <a:rPr lang="en-DK" sz="1400"/>
              <a:t>?</a:t>
            </a:r>
            <a:endParaRPr lang="en-DK" sz="1400">
              <a:cs typeface="Calibri"/>
            </a:endParaRPr>
          </a:p>
          <a:p>
            <a:r>
              <a:rPr lang="en-DK" sz="1400"/>
              <a:t>To</a:t>
            </a:r>
            <a:r>
              <a:rPr lang="en-DK" sz="1400">
                <a:cs typeface="Calibri"/>
              </a:rPr>
              <a:t> develop/program the webpages where does it belong to  in the Garrett’s 5 Elements?</a:t>
            </a:r>
          </a:p>
          <a:p>
            <a:pPr marL="0" indent="0">
              <a:buNone/>
            </a:pPr>
            <a:br>
              <a:rPr lang="en-DK" sz="1400">
                <a:cs typeface="Calibri"/>
              </a:rPr>
            </a:br>
            <a:endParaRPr lang="en-DK" sz="1400">
              <a:cs typeface="Calibri"/>
            </a:endParaRPr>
          </a:p>
          <a:p>
            <a:pPr marL="0" indent="0">
              <a:buNone/>
            </a:pPr>
            <a:endParaRPr lang="en-DK" sz="1400"/>
          </a:p>
        </p:txBody>
      </p:sp>
      <p:sp>
        <p:nvSpPr>
          <p:cNvPr id="18" name="Rectangle 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D44F9BA5-8BBD-FE41-DC72-6FBB2E84BA86}"/>
              </a:ext>
            </a:extLst>
          </p:cNvPr>
          <p:cNvPicPr>
            <a:picLocks noChangeAspect="1"/>
          </p:cNvPicPr>
          <p:nvPr/>
        </p:nvPicPr>
        <p:blipFill rotWithShape="1">
          <a:blip r:embed="rId2"/>
          <a:srcRect l="31491" r="1771" b="3"/>
          <a:stretch/>
        </p:blipFill>
        <p:spPr>
          <a:xfrm>
            <a:off x="7075967" y="1101601"/>
            <a:ext cx="4170530" cy="4686691"/>
          </a:xfrm>
          <a:prstGeom prst="rect">
            <a:avLst/>
          </a:prstGeom>
        </p:spPr>
      </p:pic>
    </p:spTree>
    <p:extLst>
      <p:ext uri="{BB962C8B-B14F-4D97-AF65-F5344CB8AC3E}">
        <p14:creationId xmlns:p14="http://schemas.microsoft.com/office/powerpoint/2010/main" val="195235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192" name="Picture 50191">
            <a:extLst>
              <a:ext uri="{FF2B5EF4-FFF2-40B4-BE49-F238E27FC236}">
                <a16:creationId xmlns:a16="http://schemas.microsoft.com/office/drawing/2014/main" id="{E45C87B9-8357-E82E-FEA7-362AD44DAE07}"/>
              </a:ext>
            </a:extLst>
          </p:cNvPr>
          <p:cNvPicPr>
            <a:picLocks noChangeAspect="1"/>
          </p:cNvPicPr>
          <p:nvPr/>
        </p:nvPicPr>
        <p:blipFill rotWithShape="1">
          <a:blip r:embed="rId3"/>
          <a:srcRect l="9091" t="9091"/>
          <a:stretch/>
        </p:blipFill>
        <p:spPr>
          <a:xfrm>
            <a:off x="1" y="10"/>
            <a:ext cx="12191999" cy="6857990"/>
          </a:xfrm>
          <a:prstGeom prst="rect">
            <a:avLst/>
          </a:prstGeom>
        </p:spPr>
      </p:pic>
      <p:sp>
        <p:nvSpPr>
          <p:cNvPr id="50198" name="Isosceles Triangle 50197">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200" name="Parallelogram 50199">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202" name="Straight Connector 50201">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204" name="Straight Connector 50203">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206"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179" name="Rectangle 1026">
            <a:extLst>
              <a:ext uri="{FF2B5EF4-FFF2-40B4-BE49-F238E27FC236}">
                <a16:creationId xmlns:a16="http://schemas.microsoft.com/office/drawing/2014/main" id="{2CBE9867-5769-542D-831D-2E6C3EB37E2F}"/>
              </a:ext>
            </a:extLst>
          </p:cNvPr>
          <p:cNvSpPr>
            <a:spLocks noGrp="1" noChangeArrowheads="1"/>
          </p:cNvSpPr>
          <p:nvPr>
            <p:ph type="title"/>
          </p:nvPr>
        </p:nvSpPr>
        <p:spPr>
          <a:xfrm>
            <a:off x="2786047" y="609600"/>
            <a:ext cx="6487955" cy="1320800"/>
          </a:xfrm>
        </p:spPr>
        <p:txBody>
          <a:bodyPr rtlCol="0" anchor="t">
            <a:normAutofit/>
          </a:bodyPr>
          <a:lstStyle/>
          <a:p>
            <a:pPr eaLnBrk="1" fontAlgn="auto" hangingPunct="1">
              <a:spcAft>
                <a:spcPts val="0"/>
              </a:spcAft>
              <a:defRPr/>
            </a:pPr>
            <a:r>
              <a:rPr lang="en-US"/>
              <a:t>Summary</a:t>
            </a:r>
          </a:p>
        </p:txBody>
      </p:sp>
      <p:sp>
        <p:nvSpPr>
          <p:cNvPr id="50208"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210" name="Isosceles Triangle 50209">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191" name="Rectangle 1027">
            <a:extLst>
              <a:ext uri="{FF2B5EF4-FFF2-40B4-BE49-F238E27FC236}">
                <a16:creationId xmlns:a16="http://schemas.microsoft.com/office/drawing/2014/main" id="{70A6FBB8-C804-40B2-02E0-84DA1323B38F}"/>
              </a:ext>
            </a:extLst>
          </p:cNvPr>
          <p:cNvSpPr>
            <a:spLocks noGrp="1" noChangeArrowheads="1"/>
          </p:cNvSpPr>
          <p:nvPr>
            <p:ph idx="1"/>
          </p:nvPr>
        </p:nvSpPr>
        <p:spPr>
          <a:xfrm>
            <a:off x="2786047" y="2159000"/>
            <a:ext cx="6487955" cy="3882362"/>
          </a:xfrm>
        </p:spPr>
        <p:txBody>
          <a:bodyPr rtlCol="0">
            <a:normAutofit/>
          </a:bodyPr>
          <a:lstStyle/>
          <a:p>
            <a:pPr eaLnBrk="1" fontAlgn="auto" hangingPunct="1">
              <a:spcAft>
                <a:spcPts val="0"/>
              </a:spcAft>
              <a:defRPr/>
            </a:pPr>
            <a:r>
              <a:rPr lang="en-US">
                <a:cs typeface="Times New Roman"/>
              </a:rPr>
              <a:t>This lesson introduced you to basic </a:t>
            </a:r>
            <a:r>
              <a:rPr lang="en-US">
                <a:ea typeface="+mn-lt"/>
                <a:cs typeface="+mn-lt"/>
              </a:rPr>
              <a:t> techniques and trends</a:t>
            </a:r>
          </a:p>
          <a:p>
            <a:pPr marL="0" indent="0">
              <a:spcAft>
                <a:spcPts val="0"/>
              </a:spcAft>
              <a:buNone/>
              <a:defRPr/>
            </a:pPr>
            <a:r>
              <a:rPr lang="en-US">
                <a:cs typeface="Times New Roman"/>
              </a:rPr>
              <a:t>   </a:t>
            </a:r>
          </a:p>
          <a:p>
            <a:pPr eaLnBrk="1" fontAlgn="auto" hangingPunct="1">
              <a:spcAft>
                <a:spcPts val="0"/>
              </a:spcAft>
              <a:defRPr/>
            </a:pPr>
            <a:endParaRPr lang="en-US">
              <a:cs typeface="Times New Roman" pitchFamily="18" charset="0"/>
            </a:endParaRPr>
          </a:p>
          <a:p>
            <a:pPr eaLnBrk="1" fontAlgn="auto" hangingPunct="1">
              <a:spcAft>
                <a:spcPts val="0"/>
              </a:spcAft>
              <a:defRPr/>
            </a:pPr>
            <a:r>
              <a:rPr lang="en-US">
                <a:cs typeface="Times New Roman"/>
              </a:rPr>
              <a:t> The choices you make in the use of color, graphics, and text should be based on your particular target audience.</a:t>
            </a:r>
          </a:p>
          <a:p>
            <a:pPr marL="36195" indent="0" eaLnBrk="1" fontAlgn="auto" hangingPunct="1">
              <a:spcAft>
                <a:spcPts val="0"/>
              </a:spcAft>
              <a:buNone/>
              <a:defRPr/>
            </a:pPr>
            <a:br>
              <a:rPr lang="en-US">
                <a:cs typeface="Times New Roman" pitchFamily="18" charset="0"/>
              </a:rPr>
            </a:br>
            <a:endParaRPr lang="en-US">
              <a:cs typeface="Times New Roman" pitchFamily="18" charset="0"/>
            </a:endParaRPr>
          </a:p>
          <a:p>
            <a:pPr marL="36195" indent="0" eaLnBrk="1" fontAlgn="auto" hangingPunct="1">
              <a:spcAft>
                <a:spcPts val="0"/>
              </a:spcAft>
              <a:buNone/>
              <a:defRPr/>
            </a:pPr>
            <a:endParaRPr lang="en-US">
              <a:cs typeface="Times New Roman" pitchFamily="18" charset="0"/>
            </a:endParaRPr>
          </a:p>
        </p:txBody>
      </p:sp>
      <p:sp>
        <p:nvSpPr>
          <p:cNvPr id="50212"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214"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216"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218" name="Isosceles Triangle 50217">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2386930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C34D2-469E-8079-01E6-0A2FE4D01C11}"/>
              </a:ext>
            </a:extLst>
          </p:cNvPr>
          <p:cNvSpPr>
            <a:spLocks noGrp="1"/>
          </p:cNvSpPr>
          <p:nvPr>
            <p:ph type="title"/>
          </p:nvPr>
        </p:nvSpPr>
        <p:spPr>
          <a:xfrm>
            <a:off x="5536734" y="609600"/>
            <a:ext cx="3737268" cy="1320800"/>
          </a:xfrm>
        </p:spPr>
        <p:txBody>
          <a:bodyPr>
            <a:normAutofit/>
          </a:bodyPr>
          <a:lstStyle/>
          <a:p>
            <a:pPr>
              <a:spcBef>
                <a:spcPts val="1000"/>
              </a:spcBef>
            </a:pPr>
            <a:r>
              <a:rPr lang="en-US" sz="1800">
                <a:solidFill>
                  <a:srgbClr val="404040"/>
                </a:solidFill>
              </a:rPr>
              <a:t>Q&amp;A</a:t>
            </a:r>
            <a:br>
              <a:rPr lang="en-US" sz="1800">
                <a:solidFill>
                  <a:srgbClr val="404040"/>
                </a:solidFill>
              </a:rPr>
            </a:br>
            <a:br>
              <a:rPr lang="en-US" sz="1800">
                <a:solidFill>
                  <a:srgbClr val="404040"/>
                </a:solidFill>
              </a:rPr>
            </a:br>
            <a:br>
              <a:rPr lang="en-US" sz="1800">
                <a:solidFill>
                  <a:srgbClr val="404040"/>
                </a:solidFill>
              </a:rPr>
            </a:br>
            <a:r>
              <a:rPr lang="en-US" sz="1800">
                <a:solidFill>
                  <a:srgbClr val="404040"/>
                </a:solidFill>
              </a:rPr>
              <a:t>Uge 38, 39 Case</a:t>
            </a:r>
          </a:p>
          <a:p>
            <a:endParaRPr lang="en-US"/>
          </a:p>
        </p:txBody>
      </p:sp>
      <p:pic>
        <p:nvPicPr>
          <p:cNvPr id="11" name="Picture 10" descr="Question mark against red wall">
            <a:extLst>
              <a:ext uri="{FF2B5EF4-FFF2-40B4-BE49-F238E27FC236}">
                <a16:creationId xmlns:a16="http://schemas.microsoft.com/office/drawing/2014/main" id="{B33E44DB-B33C-9FCA-6880-08035F25D08F}"/>
              </a:ext>
            </a:extLst>
          </p:cNvPr>
          <p:cNvPicPr>
            <a:picLocks noChangeAspect="1"/>
          </p:cNvPicPr>
          <p:nvPr/>
        </p:nvPicPr>
        <p:blipFill rotWithShape="1">
          <a:blip r:embed="rId2"/>
          <a:srcRect l="52443" r="8" b="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2" name="Isosceles Triangle 1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1789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A7D6-974F-1182-3153-62405E2C3F40}"/>
              </a:ext>
            </a:extLst>
          </p:cNvPr>
          <p:cNvSpPr>
            <a:spLocks noGrp="1"/>
          </p:cNvSpPr>
          <p:nvPr>
            <p:ph type="title"/>
          </p:nvPr>
        </p:nvSpPr>
        <p:spPr/>
        <p:txBody>
          <a:bodyPr/>
          <a:lstStyle/>
          <a:p>
            <a:r>
              <a:rPr lang="en-US"/>
              <a:t>Gruppe1</a:t>
            </a:r>
          </a:p>
        </p:txBody>
      </p:sp>
      <p:sp>
        <p:nvSpPr>
          <p:cNvPr id="3" name="Content Placeholder 2">
            <a:extLst>
              <a:ext uri="{FF2B5EF4-FFF2-40B4-BE49-F238E27FC236}">
                <a16:creationId xmlns:a16="http://schemas.microsoft.com/office/drawing/2014/main" id="{664219CA-AA01-3C4A-08FA-A2EE7BD8723E}"/>
              </a:ext>
            </a:extLst>
          </p:cNvPr>
          <p:cNvSpPr>
            <a:spLocks noGrp="1"/>
          </p:cNvSpPr>
          <p:nvPr>
            <p:ph idx="1"/>
          </p:nvPr>
        </p:nvSpPr>
        <p:spPr/>
        <p:txBody>
          <a:bodyPr/>
          <a:lstStyle/>
          <a:p>
            <a:pPr>
              <a:lnSpc>
                <a:spcPct val="90000"/>
              </a:lnSpc>
              <a:spcAft>
                <a:spcPts val="0"/>
              </a:spcAft>
            </a:pPr>
            <a:r>
              <a:rPr lang="en-GB" sz="1400">
                <a:solidFill>
                  <a:srgbClr val="000000"/>
                </a:solidFill>
                <a:ea typeface="+mn-lt"/>
                <a:cs typeface="+mn-lt"/>
              </a:rPr>
              <a:t>U</a:t>
            </a:r>
            <a:r>
              <a:rPr lang="en-US" sz="1400">
                <a:solidFill>
                  <a:srgbClr val="000000"/>
                </a:solidFill>
                <a:ea typeface="+mn-lt"/>
                <a:cs typeface="+mn-lt"/>
              </a:rPr>
              <a:t>se ChatGPT , Google Bard or MS Bing to research on (5 slides each group)</a:t>
            </a:r>
          </a:p>
          <a:p>
            <a:pPr>
              <a:lnSpc>
                <a:spcPct val="90000"/>
              </a:lnSpc>
              <a:spcAft>
                <a:spcPts val="0"/>
              </a:spcAft>
            </a:pPr>
            <a:endParaRPr lang="en-US" sz="1400">
              <a:solidFill>
                <a:srgbClr val="000000"/>
              </a:solidFill>
              <a:ea typeface="+mn-lt"/>
              <a:cs typeface="+mn-lt"/>
            </a:endParaRPr>
          </a:p>
          <a:p>
            <a:pPr>
              <a:lnSpc>
                <a:spcPct val="90000"/>
              </a:lnSpc>
              <a:spcAft>
                <a:spcPts val="0"/>
              </a:spcAft>
            </a:pPr>
            <a:r>
              <a:rPr lang="en-GB" sz="1400">
                <a:solidFill>
                  <a:schemeClr val="tx1"/>
                </a:solidFill>
                <a:latin typeface="Arial"/>
                <a:cs typeface="Arial"/>
              </a:rPr>
              <a:t>What is the technology trends of web design in 2023?</a:t>
            </a:r>
            <a:endParaRPr lang="en-GB" sz="1400">
              <a:solidFill>
                <a:srgbClr val="000000"/>
              </a:solidFill>
              <a:latin typeface="Arial"/>
              <a:cs typeface="Arial"/>
            </a:endParaRPr>
          </a:p>
          <a:p>
            <a:pPr marL="0" indent="0">
              <a:lnSpc>
                <a:spcPct val="90000"/>
              </a:lnSpc>
              <a:spcAft>
                <a:spcPts val="0"/>
              </a:spcAft>
              <a:buNone/>
            </a:pPr>
            <a:r>
              <a:rPr lang="en-GB" sz="1200">
                <a:solidFill>
                  <a:schemeClr val="tx1"/>
                </a:solidFill>
                <a:ea typeface="+mn-lt"/>
                <a:cs typeface="+mn-lt"/>
              </a:rPr>
              <a:t>Progressive Web Apps, Artificial Intelligence, </a:t>
            </a:r>
            <a:r>
              <a:rPr lang="en-GB" sz="1200" err="1">
                <a:solidFill>
                  <a:schemeClr val="tx1"/>
                </a:solidFill>
                <a:ea typeface="+mn-lt"/>
                <a:cs typeface="+mn-lt"/>
              </a:rPr>
              <a:t>Jamstack</a:t>
            </a:r>
            <a:endParaRPr lang="en-GB" sz="1200" err="1">
              <a:solidFill>
                <a:schemeClr val="tx1"/>
              </a:solidFill>
            </a:endParaRPr>
          </a:p>
          <a:p>
            <a:pPr>
              <a:lnSpc>
                <a:spcPct val="90000"/>
              </a:lnSpc>
              <a:spcAft>
                <a:spcPts val="0"/>
              </a:spcAft>
            </a:pPr>
            <a:r>
              <a:rPr lang="en-GB" sz="1400">
                <a:solidFill>
                  <a:srgbClr val="000000"/>
                </a:solidFill>
                <a:latin typeface="Arial"/>
                <a:cs typeface="Arial"/>
              </a:rPr>
              <a:t>What could be the technology trends of web design in 2033?</a:t>
            </a:r>
            <a:endParaRPr lang="en-US" sz="1400">
              <a:solidFill>
                <a:srgbClr val="000000"/>
              </a:solidFill>
              <a:latin typeface="Arial"/>
              <a:cs typeface="Arial"/>
            </a:endParaRPr>
          </a:p>
          <a:p>
            <a:pPr marL="0" indent="0">
              <a:lnSpc>
                <a:spcPct val="90000"/>
              </a:lnSpc>
              <a:spcAft>
                <a:spcPts val="0"/>
              </a:spcAft>
              <a:buNone/>
            </a:pPr>
            <a:r>
              <a:rPr lang="en-GB" sz="1400">
                <a:solidFill>
                  <a:srgbClr val="000000"/>
                </a:solidFill>
                <a:latin typeface="Arial"/>
                <a:cs typeface="Arial"/>
              </a:rPr>
              <a:t>Javascript 2.0, AI </a:t>
            </a:r>
            <a:r>
              <a:rPr lang="en-GB" sz="1400" err="1">
                <a:solidFill>
                  <a:srgbClr val="000000"/>
                </a:solidFill>
                <a:latin typeface="Arial"/>
                <a:cs typeface="Arial"/>
              </a:rPr>
              <a:t>Promt</a:t>
            </a:r>
            <a:r>
              <a:rPr lang="en-GB" sz="1400">
                <a:solidFill>
                  <a:srgbClr val="000000"/>
                </a:solidFill>
                <a:latin typeface="Arial"/>
                <a:cs typeface="Arial"/>
              </a:rPr>
              <a:t>, </a:t>
            </a:r>
            <a:r>
              <a:rPr lang="en-GB" sz="1400" err="1">
                <a:solidFill>
                  <a:srgbClr val="000000"/>
                </a:solidFill>
                <a:latin typeface="Arial"/>
                <a:ea typeface="+mn-lt"/>
                <a:cs typeface="Arial"/>
              </a:rPr>
              <a:t>Neurodesign</a:t>
            </a:r>
            <a:r>
              <a:rPr lang="en-GB" sz="1400">
                <a:solidFill>
                  <a:srgbClr val="000000"/>
                </a:solidFill>
                <a:latin typeface="Arial"/>
                <a:ea typeface="+mn-lt"/>
                <a:cs typeface="Arial"/>
              </a:rPr>
              <a:t>, Holographic Elements, Quantum Computing, </a:t>
            </a:r>
          </a:p>
          <a:p>
            <a:pPr>
              <a:lnSpc>
                <a:spcPct val="90000"/>
              </a:lnSpc>
              <a:spcAft>
                <a:spcPts val="0"/>
              </a:spcAft>
            </a:pPr>
            <a:r>
              <a:rPr lang="en-US" sz="1400">
                <a:solidFill>
                  <a:schemeClr val="tx1"/>
                </a:solidFill>
                <a:latin typeface="Arial"/>
                <a:cs typeface="Arial"/>
              </a:rPr>
              <a:t>What is the newest technology and trends in web programming?</a:t>
            </a:r>
            <a:endParaRPr lang="en-US" sz="1400">
              <a:solidFill>
                <a:srgbClr val="000000"/>
              </a:solidFill>
              <a:latin typeface="Arial"/>
              <a:cs typeface="Arial"/>
            </a:endParaRPr>
          </a:p>
          <a:p>
            <a:pPr marL="0" indent="0">
              <a:lnSpc>
                <a:spcPct val="90000"/>
              </a:lnSpc>
              <a:spcAft>
                <a:spcPts val="0"/>
              </a:spcAft>
              <a:buNone/>
            </a:pPr>
            <a:r>
              <a:rPr lang="en-US" sz="1400">
                <a:solidFill>
                  <a:schemeClr val="tx1"/>
                </a:solidFill>
                <a:latin typeface="Arial"/>
                <a:cs typeface="Arial"/>
              </a:rPr>
              <a:t>AI, </a:t>
            </a:r>
            <a:r>
              <a:rPr lang="en-US" sz="1400" err="1">
                <a:solidFill>
                  <a:schemeClr val="tx1"/>
                </a:solidFill>
                <a:latin typeface="Arial"/>
                <a:cs typeface="Arial"/>
              </a:rPr>
              <a:t>promt</a:t>
            </a:r>
            <a:r>
              <a:rPr lang="en-US" sz="1400">
                <a:solidFill>
                  <a:schemeClr val="tx1"/>
                </a:solidFill>
                <a:latin typeface="Arial"/>
                <a:cs typeface="Arial"/>
              </a:rPr>
              <a:t> based </a:t>
            </a:r>
            <a:r>
              <a:rPr lang="en-US" sz="1400" err="1">
                <a:solidFill>
                  <a:schemeClr val="tx1"/>
                </a:solidFill>
                <a:latin typeface="Arial"/>
                <a:cs typeface="Arial"/>
              </a:rPr>
              <a:t>webdesign</a:t>
            </a:r>
            <a:endParaRPr lang="en-US" sz="1400">
              <a:solidFill>
                <a:schemeClr val="tx1"/>
              </a:solidFill>
              <a:latin typeface="Arial"/>
              <a:cs typeface="Arial"/>
            </a:endParaRPr>
          </a:p>
          <a:p>
            <a:pPr>
              <a:lnSpc>
                <a:spcPct val="90000"/>
              </a:lnSpc>
              <a:spcAft>
                <a:spcPts val="0"/>
              </a:spcAft>
            </a:pPr>
            <a:r>
              <a:rPr lang="en-US" sz="1400">
                <a:solidFill>
                  <a:srgbClr val="000000"/>
                </a:solidFill>
                <a:latin typeface="Arial"/>
                <a:cs typeface="Arial"/>
              </a:rPr>
              <a:t> Why a multimedia designer needs to master web programming?</a:t>
            </a:r>
          </a:p>
          <a:p>
            <a:pPr marL="0" indent="0">
              <a:lnSpc>
                <a:spcPct val="90000"/>
              </a:lnSpc>
              <a:spcAft>
                <a:spcPts val="0"/>
              </a:spcAft>
              <a:buNone/>
            </a:pPr>
            <a:r>
              <a:rPr lang="en-US" sz="1400">
                <a:solidFill>
                  <a:srgbClr val="000000"/>
                </a:solidFill>
                <a:latin typeface="Arial"/>
                <a:cs typeface="Arial"/>
              </a:rPr>
              <a:t>Keep yourself updated, Helps you to be able to design better</a:t>
            </a:r>
          </a:p>
          <a:p>
            <a:pPr>
              <a:lnSpc>
                <a:spcPct val="90000"/>
              </a:lnSpc>
              <a:spcAft>
                <a:spcPts val="0"/>
              </a:spcAft>
            </a:pPr>
            <a:r>
              <a:rPr lang="en-US" sz="1400">
                <a:solidFill>
                  <a:srgbClr val="000000"/>
                </a:solidFill>
                <a:latin typeface="Arial"/>
                <a:cs typeface="Arial"/>
              </a:rPr>
              <a:t>To develop/program the webpages where does it belong to  in the Garrett’s 5 Elements?</a:t>
            </a:r>
          </a:p>
          <a:p>
            <a:pPr marL="0" indent="0">
              <a:lnSpc>
                <a:spcPct val="90000"/>
              </a:lnSpc>
              <a:spcAft>
                <a:spcPts val="0"/>
              </a:spcAft>
              <a:buNone/>
            </a:pPr>
            <a:r>
              <a:rPr lang="en-US" sz="1400">
                <a:solidFill>
                  <a:srgbClr val="000000"/>
                </a:solidFill>
                <a:latin typeface="Arial"/>
                <a:cs typeface="Arial"/>
              </a:rPr>
              <a:t>Skeleton</a:t>
            </a:r>
          </a:p>
        </p:txBody>
      </p:sp>
    </p:spTree>
    <p:extLst>
      <p:ext uri="{BB962C8B-B14F-4D97-AF65-F5344CB8AC3E}">
        <p14:creationId xmlns:p14="http://schemas.microsoft.com/office/powerpoint/2010/main" val="379498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7EC387-B26C-B134-D6C7-8F3FE2978EB0}"/>
              </a:ext>
            </a:extLst>
          </p:cNvPr>
          <p:cNvSpPr>
            <a:spLocks noGrp="1"/>
          </p:cNvSpPr>
          <p:nvPr>
            <p:ph type="title"/>
          </p:nvPr>
        </p:nvSpPr>
        <p:spPr/>
        <p:txBody>
          <a:bodyPr/>
          <a:lstStyle/>
          <a:p>
            <a:r>
              <a:rPr lang="da-DK"/>
              <a:t>Gruppe 2</a:t>
            </a:r>
            <a:br>
              <a:rPr lang="da-DK"/>
            </a:br>
            <a:r>
              <a:rPr lang="da-DK" sz="1600"/>
              <a:t>Julie, Xenon, Jimmi, Anne</a:t>
            </a:r>
            <a:endParaRPr lang="da-DK"/>
          </a:p>
        </p:txBody>
      </p:sp>
      <p:sp>
        <p:nvSpPr>
          <p:cNvPr id="3" name="Pladsholder til indhold 2">
            <a:extLst>
              <a:ext uri="{FF2B5EF4-FFF2-40B4-BE49-F238E27FC236}">
                <a16:creationId xmlns:a16="http://schemas.microsoft.com/office/drawing/2014/main" id="{DEE7D4CA-FE45-6FD1-D30A-50DD65024D05}"/>
              </a:ext>
            </a:extLst>
          </p:cNvPr>
          <p:cNvSpPr>
            <a:spLocks noGrp="1"/>
          </p:cNvSpPr>
          <p:nvPr>
            <p:ph idx="1"/>
          </p:nvPr>
        </p:nvSpPr>
        <p:spPr/>
        <p:txBody>
          <a:bodyPr/>
          <a:lstStyle/>
          <a:p>
            <a:r>
              <a:rPr lang="da-DK" sz="1600" b="1">
                <a:latin typeface="Calibri"/>
                <a:cs typeface="Calibri"/>
              </a:rPr>
              <a:t>1)</a:t>
            </a:r>
            <a:r>
              <a:rPr lang="en-GB" sz="1600">
                <a:latin typeface="Calibri"/>
                <a:cs typeface="Calibri"/>
              </a:rPr>
              <a:t> </a:t>
            </a:r>
            <a:r>
              <a:rPr lang="en-GB" sz="1600">
                <a:solidFill>
                  <a:srgbClr val="1F1F1F"/>
                </a:solidFill>
                <a:latin typeface="Calibri"/>
                <a:cs typeface="Calibri"/>
              </a:rPr>
              <a:t>Progressive web apps (PWAs), Artificial intelligence and machine learning (AI/ML), Single-page applications (SPAs), Dark mode standardization, Chatbots and virtual assistants, WebAssembly, JavaScript frameworks, Responsive design</a:t>
            </a:r>
            <a:endParaRPr lang="en-GB" sz="1600">
              <a:latin typeface="Calibri"/>
              <a:cs typeface="Calibri"/>
            </a:endParaRPr>
          </a:p>
          <a:p>
            <a:r>
              <a:rPr lang="en-GB" sz="1600" b="1">
                <a:latin typeface="Calibri"/>
                <a:cs typeface="Calibri"/>
              </a:rPr>
              <a:t>2)</a:t>
            </a:r>
            <a:r>
              <a:rPr lang="en-GB" sz="1600">
                <a:latin typeface="Calibri"/>
                <a:cs typeface="Calibri"/>
              </a:rPr>
              <a:t> </a:t>
            </a:r>
            <a:r>
              <a:rPr lang="en-GB" sz="1600">
                <a:solidFill>
                  <a:srgbClr val="1F1F1F"/>
                </a:solidFill>
                <a:latin typeface="Calibri"/>
                <a:cs typeface="Calibri"/>
              </a:rPr>
              <a:t>(AI/ML), VR, metaverse </a:t>
            </a:r>
          </a:p>
          <a:p>
            <a:r>
              <a:rPr lang="en-GB" sz="1600" b="1">
                <a:latin typeface="Calibri"/>
                <a:cs typeface="Calibri"/>
              </a:rPr>
              <a:t>3)</a:t>
            </a:r>
            <a:r>
              <a:rPr lang="en-GB" sz="1600">
                <a:latin typeface="Calibri"/>
                <a:cs typeface="Calibri"/>
              </a:rPr>
              <a:t> </a:t>
            </a:r>
            <a:r>
              <a:rPr lang="en-GB" sz="1600">
                <a:latin typeface="Calibri"/>
                <a:ea typeface="+mn-lt"/>
                <a:cs typeface="+mn-lt"/>
              </a:rPr>
              <a:t>Latest trends: </a:t>
            </a:r>
            <a:r>
              <a:rPr lang="en-GB" sz="1600" err="1">
                <a:latin typeface="Calibri"/>
                <a:ea typeface="+mn-lt"/>
                <a:cs typeface="+mn-lt"/>
              </a:rPr>
              <a:t>WebAssembly</a:t>
            </a:r>
            <a:r>
              <a:rPr lang="en-GB" sz="1600">
                <a:latin typeface="Calibri"/>
                <a:ea typeface="+mn-lt"/>
                <a:cs typeface="+mn-lt"/>
              </a:rPr>
              <a:t>, PWAs, SPAs, serverless, </a:t>
            </a:r>
            <a:r>
              <a:rPr lang="en-GB" sz="1600" err="1">
                <a:latin typeface="Calibri"/>
                <a:ea typeface="+mn-lt"/>
                <a:cs typeface="+mn-lt"/>
              </a:rPr>
              <a:t>GraphQL</a:t>
            </a:r>
            <a:r>
              <a:rPr lang="en-GB" sz="1600">
                <a:latin typeface="Calibri"/>
                <a:ea typeface="+mn-lt"/>
                <a:cs typeface="+mn-lt"/>
              </a:rPr>
              <a:t>, </a:t>
            </a:r>
            <a:r>
              <a:rPr lang="en-GB" sz="1600" err="1">
                <a:latin typeface="Calibri"/>
                <a:ea typeface="+mn-lt"/>
                <a:cs typeface="+mn-lt"/>
              </a:rPr>
              <a:t>Jamstack</a:t>
            </a:r>
            <a:r>
              <a:rPr lang="en-GB" sz="1600">
                <a:latin typeface="Calibri"/>
                <a:ea typeface="+mn-lt"/>
                <a:cs typeface="+mn-lt"/>
              </a:rPr>
              <a:t>, Web Components, animations, blockchain, AI, a11y, containers, real-time web apps.</a:t>
            </a:r>
          </a:p>
          <a:p>
            <a:r>
              <a:rPr lang="en-GB" sz="1600" b="1">
                <a:latin typeface="Calibri"/>
                <a:cs typeface="Calibri"/>
              </a:rPr>
              <a:t>4)</a:t>
            </a:r>
            <a:r>
              <a:rPr lang="en-GB" sz="1600">
                <a:latin typeface="Calibri"/>
                <a:cs typeface="Calibri"/>
              </a:rPr>
              <a:t> </a:t>
            </a:r>
            <a:r>
              <a:rPr lang="en-GB" sz="1600">
                <a:latin typeface="Calibri"/>
              </a:rPr>
              <a:t>M</a:t>
            </a:r>
            <a:r>
              <a:rPr lang="en-GB" sz="1600">
                <a:solidFill>
                  <a:schemeClr val="tx1"/>
                </a:solidFill>
                <a:latin typeface="Calibri"/>
              </a:rPr>
              <a:t>astering</a:t>
            </a:r>
            <a:r>
              <a:rPr lang="en-GB" sz="1600">
                <a:solidFill>
                  <a:schemeClr val="tx1"/>
                </a:solidFill>
                <a:latin typeface="Calibri"/>
                <a:ea typeface="+mn-lt"/>
                <a:cs typeface="+mn-lt"/>
              </a:rPr>
              <a:t> web programming is essential for multimedia designers to create interactive, cross-platform, and user-friendly multimedia content that meets the demands of today's digital landscape. It empowers designers to have greater control over their projects, enhances their employability, and enables them to stay current with technological advancements in the field.</a:t>
            </a:r>
          </a:p>
          <a:p>
            <a:r>
              <a:rPr lang="en-GB" sz="1600" b="1">
                <a:latin typeface="Calibri"/>
                <a:cs typeface="Calibri"/>
              </a:rPr>
              <a:t>5)</a:t>
            </a:r>
            <a:r>
              <a:rPr lang="en-GB" sz="1600">
                <a:latin typeface="Calibri"/>
                <a:cs typeface="Calibri"/>
              </a:rPr>
              <a:t> </a:t>
            </a:r>
            <a:r>
              <a:rPr lang="en-GB" sz="1600">
                <a:solidFill>
                  <a:schemeClr val="tx1"/>
                </a:solidFill>
                <a:latin typeface="Calibri"/>
                <a:cs typeface="Calibri"/>
              </a:rPr>
              <a:t>The skeleton plane - </a:t>
            </a:r>
            <a:r>
              <a:rPr lang="en-GB" sz="1600">
                <a:solidFill>
                  <a:schemeClr val="tx1"/>
                </a:solidFill>
                <a:latin typeface="Calibri"/>
                <a:ea typeface="+mn-lt"/>
                <a:cs typeface="+mn-lt"/>
              </a:rPr>
              <a:t>In the Skeleton Plane, you translate the design into code, creating the actual structure and functionality of the webpages.</a:t>
            </a:r>
          </a:p>
        </p:txBody>
      </p:sp>
    </p:spTree>
    <p:extLst>
      <p:ext uri="{BB962C8B-B14F-4D97-AF65-F5344CB8AC3E}">
        <p14:creationId xmlns:p14="http://schemas.microsoft.com/office/powerpoint/2010/main" val="224151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A6C5385E-CC39-771E-8AEA-26F0DF071C52}"/>
              </a:ext>
            </a:extLst>
          </p:cNvPr>
          <p:cNvSpPr>
            <a:spLocks noGrp="1" noChangeArrowheads="1"/>
          </p:cNvSpPr>
          <p:nvPr>
            <p:ph type="title"/>
          </p:nvPr>
        </p:nvSpPr>
        <p:spPr>
          <a:xfrm>
            <a:off x="2057401" y="304800"/>
            <a:ext cx="6348413" cy="1320800"/>
          </a:xfrm>
        </p:spPr>
        <p:txBody>
          <a:bodyPr rtlCol="0"/>
          <a:lstStyle/>
          <a:p>
            <a:pPr>
              <a:defRPr/>
            </a:pPr>
            <a:r>
              <a:rPr lang="en-US">
                <a:solidFill>
                  <a:schemeClr val="tx2">
                    <a:satMod val="130000"/>
                  </a:schemeClr>
                </a:solidFill>
              </a:rPr>
              <a:t>Learning Outcomes</a:t>
            </a:r>
          </a:p>
        </p:txBody>
      </p:sp>
      <p:sp>
        <p:nvSpPr>
          <p:cNvPr id="8195" name="Rectangle 3">
            <a:extLst>
              <a:ext uri="{FF2B5EF4-FFF2-40B4-BE49-F238E27FC236}">
                <a16:creationId xmlns:a16="http://schemas.microsoft.com/office/drawing/2014/main" id="{93FD0D18-B835-9306-44B6-AA6D811E3781}"/>
              </a:ext>
            </a:extLst>
          </p:cNvPr>
          <p:cNvSpPr>
            <a:spLocks noGrp="1" noChangeArrowheads="1"/>
          </p:cNvSpPr>
          <p:nvPr>
            <p:ph idx="1"/>
          </p:nvPr>
        </p:nvSpPr>
        <p:spPr>
          <a:xfrm>
            <a:off x="2057400" y="1333500"/>
            <a:ext cx="7499350" cy="4191000"/>
          </a:xfrm>
        </p:spPr>
        <p:txBody>
          <a:bodyPr vert="horz" lIns="91440" tIns="45720" rIns="91440" bIns="45720" rtlCol="0" anchor="t">
            <a:normAutofit/>
          </a:bodyPr>
          <a:lstStyle/>
          <a:p>
            <a:pPr>
              <a:defRPr/>
            </a:pPr>
            <a:r>
              <a:rPr lang="en-US" altLang="en-US" sz="2000">
                <a:solidFill>
                  <a:schemeClr val="tx1">
                    <a:lumMod val="75000"/>
                    <a:lumOff val="25000"/>
                  </a:schemeClr>
                </a:solidFill>
              </a:rPr>
              <a:t>Apply the concept of universal design and accessibility to web pages</a:t>
            </a:r>
          </a:p>
          <a:p>
            <a:pPr>
              <a:defRPr/>
            </a:pPr>
            <a:r>
              <a:rPr lang="en-US" altLang="en-US" sz="2000">
                <a:solidFill>
                  <a:schemeClr val="tx1">
                    <a:lumMod val="75000"/>
                    <a:lumOff val="25000"/>
                  </a:schemeClr>
                </a:solidFill>
              </a:rPr>
              <a:t>Describe web design tech trends + techniques</a:t>
            </a:r>
            <a:endParaRPr lang="en-US" altLang="en-US" sz="2000">
              <a:solidFill>
                <a:schemeClr val="tx1">
                  <a:lumMod val="75000"/>
                  <a:lumOff val="25000"/>
                </a:schemeClr>
              </a:solidFill>
              <a:cs typeface="Calibri"/>
            </a:endParaRPr>
          </a:p>
          <a:p>
            <a:pPr>
              <a:defRPr/>
            </a:pPr>
            <a:r>
              <a:rPr lang="en-US" altLang="en-US" sz="2000">
                <a:solidFill>
                  <a:schemeClr val="tx1">
                    <a:lumMod val="75000"/>
                    <a:lumOff val="25000"/>
                  </a:schemeClr>
                </a:solidFill>
              </a:rPr>
              <a:t>Apply best practices of web design</a:t>
            </a:r>
          </a:p>
          <a:p>
            <a:pPr>
              <a:defRPr/>
            </a:pPr>
            <a:r>
              <a:rPr lang="en-US" altLang="en-US" sz="2000">
                <a:solidFill>
                  <a:schemeClr val="tx1">
                    <a:lumMod val="75000"/>
                    <a:lumOff val="25000"/>
                  </a:schemeClr>
                </a:solidFill>
                <a:cs typeface="Calibri"/>
              </a:rPr>
              <a:t>AI -</a:t>
            </a:r>
            <a:r>
              <a:rPr lang="en-US" sz="2000">
                <a:solidFill>
                  <a:schemeClr val="tx1">
                    <a:lumMod val="75000"/>
                    <a:lumOff val="25000"/>
                  </a:schemeClr>
                </a:solidFill>
                <a:ea typeface="+mn-lt"/>
                <a:cs typeface="+mn-lt"/>
              </a:rPr>
              <a:t>source analysis</a:t>
            </a:r>
            <a:endParaRPr lang="en-US" altLang="en-US" sz="2000">
              <a:solidFill>
                <a:schemeClr val="tx1">
                  <a:lumMod val="75000"/>
                  <a:lumOff val="25000"/>
                </a:schemeClr>
              </a:solidFill>
              <a:ea typeface="+mn-lt"/>
              <a:cs typeface="+mn-lt"/>
            </a:endParaRPr>
          </a:p>
          <a:p>
            <a:pPr>
              <a:buFont typeface="Wingdings 3" charset="2"/>
              <a:buChar char=""/>
              <a:defRPr/>
            </a:pPr>
            <a:endParaRPr lang="en-US" altLang="en-US" sz="5400">
              <a:solidFill>
                <a:schemeClr val="tx1">
                  <a:lumMod val="75000"/>
                  <a:lumOff val="25000"/>
                </a:schemeClr>
              </a:solidFill>
              <a:cs typeface="Calibri" panose="020F0502020204030204"/>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0B2C8-4317-FA72-10C6-A88F2B4E6D52}"/>
              </a:ext>
            </a:extLst>
          </p:cNvPr>
          <p:cNvSpPr>
            <a:spLocks noGrp="1"/>
          </p:cNvSpPr>
          <p:nvPr>
            <p:ph type="title"/>
          </p:nvPr>
        </p:nvSpPr>
        <p:spPr/>
        <p:txBody>
          <a:bodyPr/>
          <a:lstStyle/>
          <a:p>
            <a:r>
              <a:rPr lang="da-DK"/>
              <a:t>Gruppe 3 </a:t>
            </a:r>
          </a:p>
        </p:txBody>
      </p:sp>
      <p:sp>
        <p:nvSpPr>
          <p:cNvPr id="3" name="Pladsholder til indhold 2">
            <a:extLst>
              <a:ext uri="{FF2B5EF4-FFF2-40B4-BE49-F238E27FC236}">
                <a16:creationId xmlns:a16="http://schemas.microsoft.com/office/drawing/2014/main" id="{C8A163B7-B9E8-0EC1-95AB-638658AFBDF8}"/>
              </a:ext>
            </a:extLst>
          </p:cNvPr>
          <p:cNvSpPr>
            <a:spLocks noGrp="1"/>
          </p:cNvSpPr>
          <p:nvPr>
            <p:ph idx="1"/>
          </p:nvPr>
        </p:nvSpPr>
        <p:spPr>
          <a:xfrm>
            <a:off x="846920" y="1387216"/>
            <a:ext cx="8430432" cy="4654810"/>
          </a:xfrm>
        </p:spPr>
        <p:txBody>
          <a:bodyPr/>
          <a:lstStyle/>
          <a:p>
            <a:pPr marL="0" indent="0">
              <a:lnSpc>
                <a:spcPct val="90000"/>
              </a:lnSpc>
              <a:spcAft>
                <a:spcPts val="0"/>
              </a:spcAft>
              <a:buNone/>
            </a:pPr>
            <a:r>
              <a:rPr lang="en-GB" b="1">
                <a:solidFill>
                  <a:srgbClr val="000000"/>
                </a:solidFill>
                <a:latin typeface="Calibri"/>
                <a:cs typeface="Arial"/>
              </a:rPr>
              <a:t>U</a:t>
            </a:r>
            <a:r>
              <a:rPr lang="en-US" b="1">
                <a:solidFill>
                  <a:srgbClr val="000000"/>
                </a:solidFill>
                <a:latin typeface="Calibri"/>
                <a:cs typeface="Arial"/>
              </a:rPr>
              <a:t>sing </a:t>
            </a:r>
            <a:r>
              <a:rPr lang="en-US" b="1" err="1">
                <a:solidFill>
                  <a:srgbClr val="000000"/>
                </a:solidFill>
                <a:latin typeface="Calibri"/>
                <a:cs typeface="Arial"/>
              </a:rPr>
              <a:t>ChatGPT</a:t>
            </a:r>
            <a:r>
              <a:rPr lang="en-US" b="1">
                <a:solidFill>
                  <a:srgbClr val="000000"/>
                </a:solidFill>
                <a:latin typeface="Calibri"/>
                <a:cs typeface="Arial"/>
              </a:rPr>
              <a:t> </a:t>
            </a:r>
            <a:endParaRPr lang="da-DK" b="1">
              <a:solidFill>
                <a:schemeClr val="tx1"/>
              </a:solidFill>
              <a:latin typeface="Calibri"/>
              <a:cs typeface="Arial"/>
            </a:endParaRPr>
          </a:p>
          <a:p>
            <a:pPr>
              <a:lnSpc>
                <a:spcPct val="90000"/>
              </a:lnSpc>
              <a:spcAft>
                <a:spcPts val="0"/>
              </a:spcAft>
            </a:pPr>
            <a:r>
              <a:rPr lang="en-GB" sz="1200" b="1">
                <a:solidFill>
                  <a:schemeClr val="tx1"/>
                </a:solidFill>
                <a:latin typeface="Calibri Light"/>
                <a:cs typeface="Arial"/>
              </a:rPr>
              <a:t>What is the technology trends of web design in 2023?</a:t>
            </a:r>
            <a:endParaRPr lang="da-DK" sz="1200">
              <a:solidFill>
                <a:schemeClr val="tx1"/>
              </a:solidFill>
            </a:endParaRPr>
          </a:p>
          <a:p>
            <a:pPr marL="0" indent="0">
              <a:lnSpc>
                <a:spcPct val="90000"/>
              </a:lnSpc>
              <a:spcAft>
                <a:spcPts val="0"/>
              </a:spcAft>
              <a:buNone/>
            </a:pPr>
            <a:r>
              <a:rPr lang="en-GB" sz="1200">
                <a:solidFill>
                  <a:schemeClr val="tx1"/>
                </a:solidFill>
                <a:latin typeface="Calibri Light"/>
                <a:cs typeface="Arial"/>
              </a:rPr>
              <a:t>Mobile-first design, minimalistic, dark mode, advanced animation, AI integration (chatbots)</a:t>
            </a:r>
          </a:p>
          <a:p>
            <a:pPr>
              <a:lnSpc>
                <a:spcPct val="90000"/>
              </a:lnSpc>
              <a:spcAft>
                <a:spcPts val="0"/>
              </a:spcAft>
            </a:pPr>
            <a:r>
              <a:rPr lang="en-GB" sz="1200" b="1">
                <a:solidFill>
                  <a:srgbClr val="000000"/>
                </a:solidFill>
                <a:latin typeface="Calibri Light"/>
                <a:cs typeface="Arial"/>
              </a:rPr>
              <a:t>What could be the technology trends of web design in 2033?</a:t>
            </a:r>
            <a:endParaRPr lang="en-US" sz="1200" b="1">
              <a:solidFill>
                <a:srgbClr val="000000"/>
              </a:solidFill>
              <a:latin typeface="Calibri Light"/>
              <a:cs typeface="Arial"/>
            </a:endParaRPr>
          </a:p>
          <a:p>
            <a:pPr marL="0" indent="0">
              <a:buNone/>
            </a:pPr>
            <a:r>
              <a:rPr lang="en-GB" sz="1200" b="1">
                <a:solidFill>
                  <a:schemeClr val="tx1"/>
                </a:solidFill>
                <a:latin typeface="Calibri Light"/>
                <a:ea typeface="+mn-lt"/>
                <a:cs typeface="+mn-lt"/>
              </a:rPr>
              <a:t>AI-Powered Design</a:t>
            </a:r>
            <a:r>
              <a:rPr lang="en-GB" sz="1200">
                <a:solidFill>
                  <a:schemeClr val="tx1"/>
                </a:solidFill>
                <a:latin typeface="Calibri Light"/>
                <a:cs typeface="Calibri Light"/>
              </a:rPr>
              <a:t>: AI will personalize web experiences and generate layouts,</a:t>
            </a:r>
            <a:r>
              <a:rPr lang="en-GB" sz="1200" b="1">
                <a:solidFill>
                  <a:schemeClr val="tx1"/>
                </a:solidFill>
                <a:latin typeface="Calibri Light"/>
                <a:cs typeface="Calibri Light"/>
              </a:rPr>
              <a:t> interactive</a:t>
            </a:r>
            <a:r>
              <a:rPr lang="en-GB" sz="1200" b="1">
                <a:solidFill>
                  <a:schemeClr val="tx1"/>
                </a:solidFill>
                <a:latin typeface="Calibri Light"/>
                <a:ea typeface="+mn-lt"/>
                <a:cs typeface="+mn-lt"/>
              </a:rPr>
              <a:t> Elements</a:t>
            </a:r>
            <a:r>
              <a:rPr lang="en-GB" sz="1200">
                <a:solidFill>
                  <a:schemeClr val="tx1"/>
                </a:solidFill>
                <a:latin typeface="Calibri Light"/>
                <a:cs typeface="Calibri Light"/>
              </a:rPr>
              <a:t>: VR and AR will bring 3D and interactive elements to websites, </a:t>
            </a:r>
            <a:r>
              <a:rPr lang="en-GB" sz="1200" b="1">
                <a:solidFill>
                  <a:schemeClr val="tx1"/>
                </a:solidFill>
                <a:latin typeface="Calibri Light"/>
                <a:cs typeface="Calibri Light"/>
              </a:rPr>
              <a:t>Accessibility</a:t>
            </a:r>
            <a:r>
              <a:rPr lang="en-GB" sz="1200" b="1">
                <a:solidFill>
                  <a:schemeClr val="tx1"/>
                </a:solidFill>
                <a:latin typeface="Calibri Light"/>
                <a:ea typeface="+mn-lt"/>
                <a:cs typeface="+mn-lt"/>
              </a:rPr>
              <a:t> Focus</a:t>
            </a:r>
            <a:r>
              <a:rPr lang="en-GB" sz="1200">
                <a:solidFill>
                  <a:schemeClr val="tx1"/>
                </a:solidFill>
                <a:latin typeface="Calibri Light"/>
                <a:cs typeface="Calibri Light"/>
              </a:rPr>
              <a:t>: Websites will prioritize accessibility and compliance with WCAG (</a:t>
            </a:r>
            <a:r>
              <a:rPr lang="en-GB" sz="1200">
                <a:solidFill>
                  <a:schemeClr val="tx1"/>
                </a:solidFill>
                <a:latin typeface="Calibri Light"/>
                <a:ea typeface="+mn-lt"/>
                <a:cs typeface="+mn-lt"/>
              </a:rPr>
              <a:t>Web Content Accessibility Guidelines</a:t>
            </a:r>
            <a:r>
              <a:rPr lang="en-GB" sz="1200">
                <a:solidFill>
                  <a:schemeClr val="tx1"/>
                </a:solidFill>
                <a:latin typeface="Calibri Light"/>
                <a:cs typeface="Calibri Light"/>
              </a:rPr>
              <a:t>) guidelines, </a:t>
            </a:r>
            <a:r>
              <a:rPr lang="en-GB" sz="1200" b="1">
                <a:solidFill>
                  <a:schemeClr val="tx1"/>
                </a:solidFill>
                <a:latin typeface="Calibri Light"/>
                <a:ea typeface="+mn-lt"/>
                <a:cs typeface="+mn-lt"/>
              </a:rPr>
              <a:t>Sustainability</a:t>
            </a:r>
            <a:r>
              <a:rPr lang="en-GB" sz="1200">
                <a:solidFill>
                  <a:schemeClr val="tx1"/>
                </a:solidFill>
                <a:latin typeface="Calibri Light"/>
                <a:cs typeface="Calibri Light"/>
              </a:rPr>
              <a:t>: Sustainable web design practices will reduce carbon footprints &amp; </a:t>
            </a:r>
            <a:r>
              <a:rPr lang="en-GB" sz="1200" b="1">
                <a:solidFill>
                  <a:schemeClr val="tx1"/>
                </a:solidFill>
                <a:latin typeface="Calibri Light"/>
                <a:cs typeface="Calibri Light"/>
              </a:rPr>
              <a:t>Dynamic</a:t>
            </a:r>
            <a:r>
              <a:rPr lang="en-GB" sz="1200" b="1">
                <a:solidFill>
                  <a:schemeClr val="tx1"/>
                </a:solidFill>
                <a:latin typeface="Calibri Light"/>
                <a:ea typeface="+mn-lt"/>
                <a:cs typeface="+mn-lt"/>
              </a:rPr>
              <a:t> Content</a:t>
            </a:r>
            <a:r>
              <a:rPr lang="en-GB" sz="1200">
                <a:solidFill>
                  <a:schemeClr val="tx1"/>
                </a:solidFill>
                <a:latin typeface="Calibri Light"/>
                <a:cs typeface="Calibri Light"/>
              </a:rPr>
              <a:t>: Websites will generate content based on user behaviour.</a:t>
            </a:r>
          </a:p>
          <a:p>
            <a:pPr>
              <a:lnSpc>
                <a:spcPct val="90000"/>
              </a:lnSpc>
              <a:spcAft>
                <a:spcPts val="0"/>
              </a:spcAft>
            </a:pPr>
            <a:r>
              <a:rPr lang="en-US" sz="1200" b="1">
                <a:solidFill>
                  <a:schemeClr val="tx1"/>
                </a:solidFill>
                <a:latin typeface="Calibri Light"/>
                <a:cs typeface="Arial"/>
              </a:rPr>
              <a:t>What is the newest technology and trends in web programming?</a:t>
            </a:r>
            <a:endParaRPr lang="en-US" sz="1200">
              <a:solidFill>
                <a:schemeClr val="tx1"/>
              </a:solidFill>
              <a:latin typeface="Trebuchet MS" panose="020B0603020202020204"/>
              <a:cs typeface="Arial"/>
            </a:endParaRPr>
          </a:p>
          <a:p>
            <a:pPr marL="0" indent="0">
              <a:lnSpc>
                <a:spcPct val="90000"/>
              </a:lnSpc>
              <a:spcAft>
                <a:spcPts val="0"/>
              </a:spcAft>
              <a:buNone/>
            </a:pPr>
            <a:r>
              <a:rPr lang="en-US" sz="1200" b="1">
                <a:solidFill>
                  <a:schemeClr val="tx1"/>
                </a:solidFill>
                <a:latin typeface="Calibri Light"/>
                <a:cs typeface="Arial"/>
              </a:rPr>
              <a:t>JavaScript-rammer: </a:t>
            </a:r>
            <a:r>
              <a:rPr lang="en-US" sz="1200" err="1">
                <a:solidFill>
                  <a:schemeClr val="tx1"/>
                </a:solidFill>
                <a:latin typeface="Calibri Light"/>
                <a:cs typeface="Arial"/>
              </a:rPr>
              <a:t>Som</a:t>
            </a:r>
            <a:r>
              <a:rPr lang="en-US" sz="1200">
                <a:solidFill>
                  <a:schemeClr val="tx1"/>
                </a:solidFill>
                <a:latin typeface="Calibri Light"/>
                <a:cs typeface="Arial"/>
              </a:rPr>
              <a:t> React, Angular </a:t>
            </a:r>
            <a:r>
              <a:rPr lang="en-US" sz="1200" err="1">
                <a:solidFill>
                  <a:schemeClr val="tx1"/>
                </a:solidFill>
                <a:latin typeface="Calibri Light"/>
                <a:cs typeface="Arial"/>
              </a:rPr>
              <a:t>og</a:t>
            </a:r>
            <a:r>
              <a:rPr lang="en-US" sz="1200">
                <a:solidFill>
                  <a:schemeClr val="tx1"/>
                </a:solidFill>
                <a:latin typeface="Calibri Light"/>
                <a:cs typeface="Arial"/>
              </a:rPr>
              <a:t> </a:t>
            </a:r>
            <a:r>
              <a:rPr lang="en-US" sz="1200" err="1">
                <a:solidFill>
                  <a:schemeClr val="tx1"/>
                </a:solidFill>
                <a:latin typeface="Calibri Light"/>
                <a:cs typeface="Arial"/>
              </a:rPr>
              <a:t>Vue.js</a:t>
            </a:r>
            <a:r>
              <a:rPr lang="en-US" sz="1200">
                <a:solidFill>
                  <a:schemeClr val="tx1"/>
                </a:solidFill>
                <a:latin typeface="Calibri Light"/>
                <a:cs typeface="Arial"/>
              </a:rPr>
              <a:t>. </a:t>
            </a:r>
            <a:r>
              <a:rPr lang="en-US" sz="1200" b="1" err="1">
                <a:solidFill>
                  <a:schemeClr val="tx1"/>
                </a:solidFill>
                <a:latin typeface="Calibri Light"/>
                <a:cs typeface="Calibri Light"/>
              </a:rPr>
              <a:t>WebAssembly</a:t>
            </a:r>
            <a:r>
              <a:rPr lang="en-US" sz="1200" b="1">
                <a:solidFill>
                  <a:schemeClr val="tx1"/>
                </a:solidFill>
                <a:latin typeface="Calibri Light"/>
                <a:cs typeface="Calibri Light"/>
              </a:rPr>
              <a:t> (</a:t>
            </a:r>
            <a:r>
              <a:rPr lang="en-US" sz="1200" b="1" err="1">
                <a:solidFill>
                  <a:schemeClr val="tx1"/>
                </a:solidFill>
                <a:latin typeface="Calibri Light"/>
                <a:cs typeface="Calibri Light"/>
              </a:rPr>
              <a:t>Wasm</a:t>
            </a:r>
            <a:r>
              <a:rPr lang="en-US" sz="1200" b="1">
                <a:solidFill>
                  <a:schemeClr val="tx1"/>
                </a:solidFill>
                <a:latin typeface="Calibri Light"/>
                <a:cs typeface="Calibri Light"/>
              </a:rPr>
              <a:t>):</a:t>
            </a:r>
            <a:r>
              <a:rPr lang="en-US" sz="1200">
                <a:solidFill>
                  <a:schemeClr val="tx1"/>
                </a:solidFill>
                <a:latin typeface="Calibri Light"/>
                <a:cs typeface="Calibri Light"/>
              </a:rPr>
              <a:t> </a:t>
            </a:r>
            <a:r>
              <a:rPr lang="en-US" sz="1200" err="1">
                <a:solidFill>
                  <a:schemeClr val="tx1"/>
                </a:solidFill>
                <a:latin typeface="Calibri Light"/>
                <a:cs typeface="Calibri Light"/>
              </a:rPr>
              <a:t>Til</a:t>
            </a:r>
            <a:r>
              <a:rPr lang="en-US" sz="1200">
                <a:solidFill>
                  <a:schemeClr val="tx1"/>
                </a:solidFill>
                <a:latin typeface="Calibri Light"/>
                <a:cs typeface="Calibri Light"/>
              </a:rPr>
              <a:t> </a:t>
            </a:r>
            <a:r>
              <a:rPr lang="en-US" sz="1200" err="1">
                <a:solidFill>
                  <a:schemeClr val="tx1"/>
                </a:solidFill>
                <a:latin typeface="Calibri Light"/>
                <a:cs typeface="Calibri Light"/>
              </a:rPr>
              <a:t>hurtigere</a:t>
            </a:r>
            <a:r>
              <a:rPr lang="en-US" sz="1200">
                <a:solidFill>
                  <a:schemeClr val="tx1"/>
                </a:solidFill>
                <a:latin typeface="Calibri Light"/>
                <a:cs typeface="Calibri Light"/>
              </a:rPr>
              <a:t> </a:t>
            </a:r>
            <a:r>
              <a:rPr lang="en-US" sz="1200" err="1">
                <a:solidFill>
                  <a:schemeClr val="tx1"/>
                </a:solidFill>
                <a:latin typeface="Calibri Light"/>
                <a:cs typeface="Calibri Light"/>
              </a:rPr>
              <a:t>webapplikationer</a:t>
            </a:r>
            <a:r>
              <a:rPr lang="en-US" sz="1200">
                <a:solidFill>
                  <a:schemeClr val="tx1"/>
                </a:solidFill>
                <a:latin typeface="Calibri Light"/>
                <a:cs typeface="Calibri Light"/>
              </a:rPr>
              <a:t>. </a:t>
            </a:r>
            <a:r>
              <a:rPr lang="en-US" sz="1200" b="1">
                <a:solidFill>
                  <a:schemeClr val="tx1"/>
                </a:solidFill>
                <a:latin typeface="Calibri Light"/>
                <a:cs typeface="Calibri Light"/>
              </a:rPr>
              <a:t>Progressive Web Apps (PWAs):</a:t>
            </a:r>
            <a:r>
              <a:rPr lang="en-US" sz="1200">
                <a:solidFill>
                  <a:schemeClr val="tx1"/>
                </a:solidFill>
                <a:latin typeface="Calibri Light"/>
                <a:cs typeface="Calibri Light"/>
              </a:rPr>
              <a:t> </a:t>
            </a:r>
            <a:r>
              <a:rPr lang="en-US" sz="1200" err="1">
                <a:solidFill>
                  <a:schemeClr val="tx1"/>
                </a:solidFill>
                <a:latin typeface="Calibri Light"/>
                <a:cs typeface="Calibri Light"/>
              </a:rPr>
              <a:t>Forbedrer</a:t>
            </a:r>
            <a:r>
              <a:rPr lang="en-US" sz="1200">
                <a:solidFill>
                  <a:schemeClr val="tx1"/>
                </a:solidFill>
                <a:latin typeface="Calibri Light"/>
                <a:cs typeface="Calibri Light"/>
              </a:rPr>
              <a:t> </a:t>
            </a:r>
            <a:r>
              <a:rPr lang="en-US" sz="1200" err="1">
                <a:solidFill>
                  <a:schemeClr val="tx1"/>
                </a:solidFill>
                <a:latin typeface="Calibri Light"/>
                <a:cs typeface="Calibri Light"/>
              </a:rPr>
              <a:t>brugerengagement</a:t>
            </a:r>
            <a:r>
              <a:rPr lang="en-US" sz="1200">
                <a:solidFill>
                  <a:schemeClr val="tx1"/>
                </a:solidFill>
                <a:latin typeface="Calibri Light"/>
                <a:cs typeface="Calibri Light"/>
              </a:rPr>
              <a:t>. </a:t>
            </a:r>
            <a:r>
              <a:rPr lang="en-US" sz="1200" b="1">
                <a:solidFill>
                  <a:schemeClr val="tx1"/>
                </a:solidFill>
                <a:latin typeface="Calibri Light"/>
                <a:cs typeface="Calibri Light"/>
              </a:rPr>
              <a:t>Single Page Applications (SPAs):</a:t>
            </a:r>
            <a:r>
              <a:rPr lang="en-US" sz="1200">
                <a:solidFill>
                  <a:schemeClr val="tx1"/>
                </a:solidFill>
                <a:latin typeface="Calibri Light"/>
                <a:cs typeface="Calibri Light"/>
              </a:rPr>
              <a:t> </a:t>
            </a:r>
            <a:r>
              <a:rPr lang="en-US" sz="1200" err="1">
                <a:solidFill>
                  <a:schemeClr val="tx1"/>
                </a:solidFill>
                <a:latin typeface="Calibri Light"/>
                <a:cs typeface="Calibri Light"/>
              </a:rPr>
              <a:t>Forbedrer</a:t>
            </a:r>
            <a:r>
              <a:rPr lang="en-US" sz="1200">
                <a:solidFill>
                  <a:schemeClr val="tx1"/>
                </a:solidFill>
                <a:latin typeface="Calibri Light"/>
                <a:cs typeface="Calibri Light"/>
              </a:rPr>
              <a:t> </a:t>
            </a:r>
            <a:r>
              <a:rPr lang="en-US" sz="1200" err="1">
                <a:solidFill>
                  <a:schemeClr val="tx1"/>
                </a:solidFill>
                <a:latin typeface="Calibri Light"/>
                <a:cs typeface="Calibri Light"/>
              </a:rPr>
              <a:t>ydeevnen</a:t>
            </a:r>
            <a:r>
              <a:rPr lang="en-US" sz="1200">
                <a:solidFill>
                  <a:schemeClr val="tx1"/>
                </a:solidFill>
                <a:latin typeface="Calibri Light"/>
                <a:cs typeface="Calibri Light"/>
              </a:rPr>
              <a:t>. </a:t>
            </a:r>
            <a:r>
              <a:rPr lang="en-US" sz="1200" b="1">
                <a:solidFill>
                  <a:schemeClr val="tx1"/>
                </a:solidFill>
                <a:latin typeface="Calibri Light"/>
                <a:cs typeface="Calibri Light"/>
              </a:rPr>
              <a:t>Serverless Computing:</a:t>
            </a:r>
            <a:r>
              <a:rPr lang="en-US" sz="1200">
                <a:solidFill>
                  <a:schemeClr val="tx1"/>
                </a:solidFill>
                <a:latin typeface="Calibri Light"/>
                <a:cs typeface="Calibri Light"/>
              </a:rPr>
              <a:t> </a:t>
            </a:r>
            <a:r>
              <a:rPr lang="en-US" sz="1200" err="1">
                <a:solidFill>
                  <a:schemeClr val="tx1"/>
                </a:solidFill>
                <a:latin typeface="Calibri Light"/>
                <a:cs typeface="Calibri Light"/>
              </a:rPr>
              <a:t>Forenkler</a:t>
            </a:r>
            <a:r>
              <a:rPr lang="en-US" sz="1200">
                <a:solidFill>
                  <a:schemeClr val="tx1"/>
                </a:solidFill>
                <a:latin typeface="Calibri Light"/>
                <a:cs typeface="Calibri Light"/>
              </a:rPr>
              <a:t> </a:t>
            </a:r>
            <a:r>
              <a:rPr lang="en-US" sz="1200" err="1">
                <a:solidFill>
                  <a:schemeClr val="tx1"/>
                </a:solidFill>
                <a:latin typeface="Calibri Light"/>
                <a:cs typeface="Calibri Light"/>
              </a:rPr>
              <a:t>serveradministration</a:t>
            </a:r>
            <a:r>
              <a:rPr lang="en-US" sz="1200">
                <a:solidFill>
                  <a:schemeClr val="tx1"/>
                </a:solidFill>
                <a:latin typeface="Calibri Light"/>
                <a:cs typeface="Calibri Light"/>
              </a:rPr>
              <a:t>. </a:t>
            </a:r>
            <a:r>
              <a:rPr lang="en-US" sz="1200" b="1" err="1">
                <a:solidFill>
                  <a:schemeClr val="tx1"/>
                </a:solidFill>
                <a:latin typeface="Calibri Light"/>
                <a:cs typeface="Calibri Light"/>
              </a:rPr>
              <a:t>GraphQL</a:t>
            </a:r>
            <a:r>
              <a:rPr lang="en-US" sz="1200" b="1">
                <a:solidFill>
                  <a:schemeClr val="tx1"/>
                </a:solidFill>
                <a:latin typeface="Calibri Light"/>
                <a:cs typeface="Calibri Light"/>
              </a:rPr>
              <a:t>: </a:t>
            </a:r>
            <a:r>
              <a:rPr lang="en-US" sz="1200" err="1">
                <a:solidFill>
                  <a:schemeClr val="tx1"/>
                </a:solidFill>
                <a:latin typeface="Calibri Light"/>
                <a:cs typeface="Calibri Light"/>
              </a:rPr>
              <a:t>Effektiv</a:t>
            </a:r>
            <a:r>
              <a:rPr lang="en-US" sz="1200">
                <a:solidFill>
                  <a:schemeClr val="tx1"/>
                </a:solidFill>
                <a:latin typeface="Calibri Light"/>
                <a:cs typeface="Calibri Light"/>
              </a:rPr>
              <a:t> </a:t>
            </a:r>
            <a:r>
              <a:rPr lang="en-US" sz="1200" err="1">
                <a:solidFill>
                  <a:schemeClr val="tx1"/>
                </a:solidFill>
                <a:latin typeface="Calibri Light"/>
                <a:cs typeface="Calibri Light"/>
              </a:rPr>
              <a:t>datahentning</a:t>
            </a:r>
            <a:r>
              <a:rPr lang="en-US" sz="1200">
                <a:solidFill>
                  <a:schemeClr val="tx1"/>
                </a:solidFill>
                <a:latin typeface="Calibri Light"/>
                <a:cs typeface="Calibri Light"/>
              </a:rPr>
              <a:t>. </a:t>
            </a:r>
            <a:r>
              <a:rPr lang="en-US" sz="1200" b="1" err="1">
                <a:solidFill>
                  <a:schemeClr val="tx1"/>
                </a:solidFill>
                <a:latin typeface="Calibri Light"/>
                <a:cs typeface="Calibri Light"/>
              </a:rPr>
              <a:t>JAMstack</a:t>
            </a:r>
            <a:r>
              <a:rPr lang="en-US" sz="1200" b="1">
                <a:solidFill>
                  <a:schemeClr val="tx1"/>
                </a:solidFill>
                <a:latin typeface="Calibri Light"/>
                <a:cs typeface="Calibri Light"/>
              </a:rPr>
              <a:t>:</a:t>
            </a:r>
            <a:r>
              <a:rPr lang="en-US" sz="1200">
                <a:solidFill>
                  <a:schemeClr val="tx1"/>
                </a:solidFill>
                <a:latin typeface="Calibri Light"/>
                <a:cs typeface="Calibri Light"/>
              </a:rPr>
              <a:t> </a:t>
            </a:r>
            <a:r>
              <a:rPr lang="en-US" sz="1200" err="1">
                <a:solidFill>
                  <a:schemeClr val="tx1"/>
                </a:solidFill>
                <a:latin typeface="Calibri Light"/>
                <a:cs typeface="Calibri Light"/>
              </a:rPr>
              <a:t>Adskiller</a:t>
            </a:r>
            <a:r>
              <a:rPr lang="en-US" sz="1200">
                <a:solidFill>
                  <a:schemeClr val="tx1"/>
                </a:solidFill>
                <a:latin typeface="Calibri Light"/>
                <a:cs typeface="Calibri Light"/>
              </a:rPr>
              <a:t> frontend </a:t>
            </a:r>
            <a:r>
              <a:rPr lang="en-US" sz="1200" err="1">
                <a:solidFill>
                  <a:schemeClr val="tx1"/>
                </a:solidFill>
                <a:latin typeface="Calibri Light"/>
                <a:cs typeface="Calibri Light"/>
              </a:rPr>
              <a:t>fra</a:t>
            </a:r>
            <a:r>
              <a:rPr lang="en-US" sz="1200">
                <a:solidFill>
                  <a:schemeClr val="tx1"/>
                </a:solidFill>
                <a:latin typeface="Calibri Light"/>
                <a:cs typeface="Calibri Light"/>
              </a:rPr>
              <a:t> backend. </a:t>
            </a:r>
            <a:r>
              <a:rPr lang="en-US" sz="1200" b="1" err="1">
                <a:solidFill>
                  <a:schemeClr val="tx1"/>
                </a:solidFill>
                <a:latin typeface="Calibri Light"/>
                <a:cs typeface="Calibri Light"/>
              </a:rPr>
              <a:t>Webkomponenter</a:t>
            </a:r>
            <a:r>
              <a:rPr lang="en-US" sz="1200" b="1">
                <a:solidFill>
                  <a:schemeClr val="tx1"/>
                </a:solidFill>
                <a:latin typeface="Calibri Light"/>
                <a:cs typeface="Calibri Light"/>
              </a:rPr>
              <a:t>: </a:t>
            </a:r>
            <a:r>
              <a:rPr lang="en-US" sz="1200" err="1">
                <a:solidFill>
                  <a:schemeClr val="tx1"/>
                </a:solidFill>
                <a:latin typeface="Calibri Light"/>
                <a:cs typeface="Calibri Light"/>
              </a:rPr>
              <a:t>Genanvendelige</a:t>
            </a:r>
            <a:r>
              <a:rPr lang="en-US" sz="1200">
                <a:solidFill>
                  <a:schemeClr val="tx1"/>
                </a:solidFill>
                <a:latin typeface="Calibri Light"/>
                <a:cs typeface="Calibri Light"/>
              </a:rPr>
              <a:t> </a:t>
            </a:r>
            <a:r>
              <a:rPr lang="en-US" sz="1200" err="1">
                <a:solidFill>
                  <a:schemeClr val="tx1"/>
                </a:solidFill>
                <a:latin typeface="Calibri Light"/>
                <a:cs typeface="Calibri Light"/>
              </a:rPr>
              <a:t>brugerdefinerede</a:t>
            </a:r>
            <a:r>
              <a:rPr lang="en-US" sz="1200">
                <a:solidFill>
                  <a:schemeClr val="tx1"/>
                </a:solidFill>
                <a:latin typeface="Calibri Light"/>
                <a:cs typeface="Calibri Light"/>
              </a:rPr>
              <a:t> </a:t>
            </a:r>
            <a:r>
              <a:rPr lang="en-US" sz="1200" err="1">
                <a:solidFill>
                  <a:schemeClr val="tx1"/>
                </a:solidFill>
                <a:latin typeface="Calibri Light"/>
                <a:cs typeface="Calibri Light"/>
              </a:rPr>
              <a:t>elementer</a:t>
            </a:r>
            <a:r>
              <a:rPr lang="en-US" sz="1200">
                <a:solidFill>
                  <a:schemeClr val="tx1"/>
                </a:solidFill>
                <a:latin typeface="Calibri Light"/>
                <a:cs typeface="Calibri Light"/>
              </a:rPr>
              <a:t>. </a:t>
            </a:r>
            <a:r>
              <a:rPr lang="en-US" sz="1200" b="1">
                <a:solidFill>
                  <a:schemeClr val="tx1"/>
                </a:solidFill>
                <a:latin typeface="Calibri Light"/>
                <a:cs typeface="Calibri Light"/>
              </a:rPr>
              <a:t>Containerization </a:t>
            </a:r>
            <a:r>
              <a:rPr lang="en-US" sz="1200" b="1" err="1">
                <a:solidFill>
                  <a:schemeClr val="tx1"/>
                </a:solidFill>
                <a:latin typeface="Calibri Light"/>
                <a:cs typeface="Calibri Light"/>
              </a:rPr>
              <a:t>og</a:t>
            </a:r>
            <a:r>
              <a:rPr lang="en-US" sz="1200" b="1">
                <a:solidFill>
                  <a:schemeClr val="tx1"/>
                </a:solidFill>
                <a:latin typeface="Calibri Light"/>
                <a:cs typeface="Calibri Light"/>
              </a:rPr>
              <a:t> Microservices:</a:t>
            </a:r>
            <a:r>
              <a:rPr lang="en-US" sz="1200">
                <a:solidFill>
                  <a:schemeClr val="tx1"/>
                </a:solidFill>
                <a:latin typeface="Calibri Light"/>
                <a:cs typeface="Calibri Light"/>
              </a:rPr>
              <a:t> </a:t>
            </a:r>
            <a:r>
              <a:rPr lang="en-US" sz="1200" err="1">
                <a:solidFill>
                  <a:schemeClr val="tx1"/>
                </a:solidFill>
                <a:latin typeface="Calibri Light"/>
                <a:cs typeface="Calibri Light"/>
              </a:rPr>
              <a:t>Skalerbarhed</a:t>
            </a:r>
            <a:r>
              <a:rPr lang="en-US" sz="1200">
                <a:solidFill>
                  <a:schemeClr val="tx1"/>
                </a:solidFill>
                <a:latin typeface="Calibri Light"/>
                <a:cs typeface="Calibri Light"/>
              </a:rPr>
              <a:t> </a:t>
            </a:r>
            <a:r>
              <a:rPr lang="en-US" sz="1200" err="1">
                <a:solidFill>
                  <a:schemeClr val="tx1"/>
                </a:solidFill>
                <a:latin typeface="Calibri Light"/>
                <a:cs typeface="Calibri Light"/>
              </a:rPr>
              <a:t>og</a:t>
            </a:r>
            <a:r>
              <a:rPr lang="en-US" sz="1200">
                <a:solidFill>
                  <a:schemeClr val="tx1"/>
                </a:solidFill>
                <a:latin typeface="Calibri Light"/>
                <a:cs typeface="Calibri Light"/>
              </a:rPr>
              <a:t> </a:t>
            </a:r>
            <a:r>
              <a:rPr lang="en-US" sz="1200" err="1">
                <a:solidFill>
                  <a:schemeClr val="tx1"/>
                </a:solidFill>
                <a:latin typeface="Calibri Light"/>
                <a:cs typeface="Calibri Light"/>
              </a:rPr>
              <a:t>bærbarhed</a:t>
            </a:r>
            <a:r>
              <a:rPr lang="en-US" sz="1200">
                <a:solidFill>
                  <a:schemeClr val="tx1"/>
                </a:solidFill>
                <a:latin typeface="Calibri Light"/>
                <a:cs typeface="Calibri Light"/>
              </a:rPr>
              <a:t>. </a:t>
            </a:r>
            <a:r>
              <a:rPr lang="en-US" sz="1200" b="1">
                <a:solidFill>
                  <a:schemeClr val="tx1"/>
                </a:solidFill>
                <a:latin typeface="Calibri Light"/>
                <a:cs typeface="Calibri Light"/>
              </a:rPr>
              <a:t>Web 3.0 </a:t>
            </a:r>
            <a:r>
              <a:rPr lang="en-US" sz="1200" b="1" err="1">
                <a:solidFill>
                  <a:schemeClr val="tx1"/>
                </a:solidFill>
                <a:latin typeface="Calibri Light"/>
                <a:cs typeface="Calibri Light"/>
              </a:rPr>
              <a:t>og</a:t>
            </a:r>
            <a:r>
              <a:rPr lang="en-US" sz="1200" b="1">
                <a:solidFill>
                  <a:schemeClr val="tx1"/>
                </a:solidFill>
                <a:latin typeface="Calibri Light"/>
                <a:cs typeface="Calibri Light"/>
              </a:rPr>
              <a:t> blockchain: </a:t>
            </a:r>
            <a:r>
              <a:rPr lang="en-US" sz="1200" err="1">
                <a:solidFill>
                  <a:schemeClr val="tx1"/>
                </a:solidFill>
                <a:latin typeface="Calibri Light"/>
                <a:cs typeface="Calibri Light"/>
              </a:rPr>
              <a:t>Decentrale</a:t>
            </a:r>
            <a:r>
              <a:rPr lang="en-US" sz="1200">
                <a:solidFill>
                  <a:schemeClr val="tx1"/>
                </a:solidFill>
                <a:latin typeface="Calibri Light"/>
                <a:cs typeface="Calibri Light"/>
              </a:rPr>
              <a:t> apps (</a:t>
            </a:r>
            <a:r>
              <a:rPr lang="en-US" sz="1200" err="1">
                <a:solidFill>
                  <a:schemeClr val="tx1"/>
                </a:solidFill>
                <a:latin typeface="Calibri Light"/>
                <a:cs typeface="Calibri Light"/>
              </a:rPr>
              <a:t>dApps</a:t>
            </a:r>
            <a:r>
              <a:rPr lang="en-US" sz="1200">
                <a:solidFill>
                  <a:schemeClr val="tx1"/>
                </a:solidFill>
                <a:latin typeface="Calibri Light"/>
                <a:cs typeface="Calibri Light"/>
              </a:rPr>
              <a:t>). </a:t>
            </a:r>
            <a:r>
              <a:rPr lang="en-US" sz="1200" b="1" err="1">
                <a:solidFill>
                  <a:schemeClr val="tx1"/>
                </a:solidFill>
                <a:latin typeface="Calibri Light"/>
                <a:cs typeface="Calibri Light"/>
              </a:rPr>
              <a:t>Webtilgængelighed</a:t>
            </a:r>
            <a:r>
              <a:rPr lang="en-US" sz="1200" b="1">
                <a:solidFill>
                  <a:schemeClr val="tx1"/>
                </a:solidFill>
                <a:latin typeface="Calibri Light"/>
                <a:cs typeface="Calibri Light"/>
              </a:rPr>
              <a:t> (A11y):</a:t>
            </a:r>
            <a:r>
              <a:rPr lang="en-US" sz="1200">
                <a:solidFill>
                  <a:schemeClr val="tx1"/>
                </a:solidFill>
                <a:latin typeface="Calibri Light"/>
                <a:cs typeface="Calibri Light"/>
              </a:rPr>
              <a:t> </a:t>
            </a:r>
            <a:r>
              <a:rPr lang="en-US" sz="1200" err="1">
                <a:solidFill>
                  <a:schemeClr val="tx1"/>
                </a:solidFill>
                <a:latin typeface="Calibri Light"/>
                <a:cs typeface="Calibri Light"/>
              </a:rPr>
              <a:t>Inkluderende</a:t>
            </a:r>
            <a:r>
              <a:rPr lang="en-US" sz="1200">
                <a:solidFill>
                  <a:schemeClr val="tx1"/>
                </a:solidFill>
                <a:latin typeface="Calibri Light"/>
                <a:cs typeface="Calibri Light"/>
              </a:rPr>
              <a:t> </a:t>
            </a:r>
            <a:r>
              <a:rPr lang="en-US" sz="1200" err="1">
                <a:solidFill>
                  <a:schemeClr val="tx1"/>
                </a:solidFill>
                <a:latin typeface="Calibri Light"/>
                <a:cs typeface="Calibri Light"/>
              </a:rPr>
              <a:t>websteder</a:t>
            </a:r>
            <a:r>
              <a:rPr lang="en-US" sz="1200">
                <a:solidFill>
                  <a:schemeClr val="tx1"/>
                </a:solidFill>
                <a:latin typeface="Calibri Light"/>
                <a:cs typeface="Calibri Light"/>
              </a:rPr>
              <a:t>. </a:t>
            </a:r>
            <a:r>
              <a:rPr lang="en-US" sz="1200" b="1" err="1">
                <a:solidFill>
                  <a:schemeClr val="tx1"/>
                </a:solidFill>
                <a:latin typeface="Calibri Light"/>
                <a:cs typeface="Calibri Light"/>
              </a:rPr>
              <a:t>Kunstig</a:t>
            </a:r>
            <a:r>
              <a:rPr lang="en-US" sz="1200" b="1">
                <a:solidFill>
                  <a:schemeClr val="tx1"/>
                </a:solidFill>
                <a:latin typeface="Calibri Light"/>
                <a:cs typeface="Calibri Light"/>
              </a:rPr>
              <a:t> </a:t>
            </a:r>
            <a:r>
              <a:rPr lang="en-US" sz="1200" b="1" err="1">
                <a:solidFill>
                  <a:schemeClr val="tx1"/>
                </a:solidFill>
                <a:latin typeface="Calibri Light"/>
                <a:cs typeface="Calibri Light"/>
              </a:rPr>
              <a:t>intelligens</a:t>
            </a:r>
            <a:r>
              <a:rPr lang="en-US" sz="1200" b="1">
                <a:solidFill>
                  <a:schemeClr val="tx1"/>
                </a:solidFill>
                <a:latin typeface="Calibri Light"/>
                <a:cs typeface="Calibri Light"/>
              </a:rPr>
              <a:t> (AI) </a:t>
            </a:r>
            <a:r>
              <a:rPr lang="en-US" sz="1200" b="1" err="1">
                <a:solidFill>
                  <a:schemeClr val="tx1"/>
                </a:solidFill>
                <a:latin typeface="Calibri Light"/>
                <a:cs typeface="Calibri Light"/>
              </a:rPr>
              <a:t>og</a:t>
            </a:r>
            <a:r>
              <a:rPr lang="en-US" sz="1200" b="1">
                <a:solidFill>
                  <a:schemeClr val="tx1"/>
                </a:solidFill>
                <a:latin typeface="Calibri Light"/>
                <a:cs typeface="Calibri Light"/>
              </a:rPr>
              <a:t> </a:t>
            </a:r>
            <a:r>
              <a:rPr lang="en-US" sz="1200" b="1" err="1">
                <a:solidFill>
                  <a:schemeClr val="tx1"/>
                </a:solidFill>
                <a:latin typeface="Calibri Light"/>
                <a:cs typeface="Calibri Light"/>
              </a:rPr>
              <a:t>maskinlæring</a:t>
            </a:r>
            <a:r>
              <a:rPr lang="en-US" sz="1200" b="1">
                <a:solidFill>
                  <a:schemeClr val="tx1"/>
                </a:solidFill>
                <a:latin typeface="Calibri Light"/>
                <a:cs typeface="Calibri Light"/>
              </a:rPr>
              <a:t>:</a:t>
            </a:r>
            <a:r>
              <a:rPr lang="en-US" sz="1200">
                <a:solidFill>
                  <a:schemeClr val="tx1"/>
                </a:solidFill>
                <a:latin typeface="Calibri Light"/>
                <a:cs typeface="Calibri Light"/>
              </a:rPr>
              <a:t> </a:t>
            </a:r>
            <a:r>
              <a:rPr lang="en-US" sz="1200" err="1">
                <a:solidFill>
                  <a:schemeClr val="tx1"/>
                </a:solidFill>
                <a:latin typeface="Calibri Light"/>
                <a:cs typeface="Calibri Light"/>
              </a:rPr>
              <a:t>Forbedrer</a:t>
            </a:r>
            <a:r>
              <a:rPr lang="en-US" sz="1200">
                <a:solidFill>
                  <a:schemeClr val="tx1"/>
                </a:solidFill>
                <a:latin typeface="Calibri Light"/>
                <a:cs typeface="Calibri Light"/>
              </a:rPr>
              <a:t> </a:t>
            </a:r>
            <a:r>
              <a:rPr lang="en-US" sz="1200" err="1">
                <a:solidFill>
                  <a:schemeClr val="tx1"/>
                </a:solidFill>
                <a:latin typeface="Calibri Light"/>
                <a:cs typeface="Calibri Light"/>
              </a:rPr>
              <a:t>brugeroplevelsen</a:t>
            </a:r>
            <a:r>
              <a:rPr lang="en-US" sz="1200">
                <a:solidFill>
                  <a:schemeClr val="tx1"/>
                </a:solidFill>
                <a:latin typeface="Calibri Light"/>
                <a:cs typeface="Calibri Light"/>
              </a:rPr>
              <a:t>. </a:t>
            </a:r>
            <a:r>
              <a:rPr lang="en-US" sz="1200" b="1">
                <a:solidFill>
                  <a:schemeClr val="tx1"/>
                </a:solidFill>
                <a:latin typeface="Calibri Light"/>
                <a:cs typeface="Calibri Light"/>
              </a:rPr>
              <a:t>Web-</a:t>
            </a:r>
            <a:r>
              <a:rPr lang="en-US" sz="1200" b="1" err="1">
                <a:solidFill>
                  <a:schemeClr val="tx1"/>
                </a:solidFill>
                <a:latin typeface="Calibri Light"/>
                <a:cs typeface="Calibri Light"/>
              </a:rPr>
              <a:t>sikkerhed</a:t>
            </a:r>
            <a:r>
              <a:rPr lang="en-US" sz="1200" b="1">
                <a:solidFill>
                  <a:schemeClr val="tx1"/>
                </a:solidFill>
                <a:latin typeface="Calibri Light"/>
                <a:cs typeface="Calibri Light"/>
              </a:rPr>
              <a:t>: </a:t>
            </a:r>
            <a:r>
              <a:rPr lang="en-US" sz="1200" err="1">
                <a:solidFill>
                  <a:schemeClr val="tx1"/>
                </a:solidFill>
                <a:latin typeface="Calibri Light"/>
                <a:cs typeface="Calibri Light"/>
              </a:rPr>
              <a:t>Skærper</a:t>
            </a:r>
            <a:r>
              <a:rPr lang="en-US" sz="1200">
                <a:solidFill>
                  <a:schemeClr val="tx1"/>
                </a:solidFill>
                <a:latin typeface="Calibri Light"/>
                <a:cs typeface="Calibri Light"/>
              </a:rPr>
              <a:t> </a:t>
            </a:r>
            <a:r>
              <a:rPr lang="en-US" sz="1200" err="1">
                <a:solidFill>
                  <a:schemeClr val="tx1"/>
                </a:solidFill>
                <a:latin typeface="Calibri Light"/>
                <a:cs typeface="Calibri Light"/>
              </a:rPr>
              <a:t>sikkerhedspraksis</a:t>
            </a:r>
            <a:r>
              <a:rPr lang="en-US" sz="1200">
                <a:solidFill>
                  <a:schemeClr val="tx1"/>
                </a:solidFill>
                <a:latin typeface="Calibri Light"/>
                <a:cs typeface="Calibri Light"/>
              </a:rPr>
              <a:t>.</a:t>
            </a:r>
            <a:endParaRPr lang="en-US" sz="1200">
              <a:solidFill>
                <a:schemeClr val="tx1"/>
              </a:solidFill>
            </a:endParaRPr>
          </a:p>
          <a:p>
            <a:pPr>
              <a:lnSpc>
                <a:spcPct val="90000"/>
              </a:lnSpc>
              <a:spcAft>
                <a:spcPts val="0"/>
              </a:spcAft>
            </a:pPr>
            <a:r>
              <a:rPr lang="en-US" sz="1200" b="1">
                <a:solidFill>
                  <a:srgbClr val="000000"/>
                </a:solidFill>
                <a:latin typeface="Calibri Light"/>
                <a:cs typeface="Arial"/>
              </a:rPr>
              <a:t> Why a multimedia design needs to master web programming?</a:t>
            </a:r>
          </a:p>
          <a:p>
            <a:pPr marL="0" indent="0">
              <a:lnSpc>
                <a:spcPct val="90000"/>
              </a:lnSpc>
              <a:spcAft>
                <a:spcPts val="0"/>
              </a:spcAft>
              <a:buNone/>
            </a:pPr>
            <a:r>
              <a:rPr lang="en-US" sz="1200">
                <a:solidFill>
                  <a:srgbClr val="000000"/>
                </a:solidFill>
                <a:latin typeface="Calibri Light" panose="020F0302020204030204" pitchFamily="34" charset="0"/>
                <a:ea typeface="+mn-lt"/>
                <a:cs typeface="Calibri Light" panose="020F0302020204030204" pitchFamily="34" charset="0"/>
              </a:rPr>
              <a:t>Expand skill set, collaboration, testing, designing</a:t>
            </a:r>
          </a:p>
          <a:p>
            <a:pPr>
              <a:lnSpc>
                <a:spcPct val="90000"/>
              </a:lnSpc>
              <a:spcAft>
                <a:spcPts val="0"/>
              </a:spcAft>
            </a:pPr>
            <a:endParaRPr lang="en-US" sz="1400">
              <a:solidFill>
                <a:srgbClr val="000000"/>
              </a:solidFill>
              <a:latin typeface="Arial"/>
              <a:cs typeface="Arial"/>
            </a:endParaRPr>
          </a:p>
          <a:p>
            <a:endParaRPr lang="da-DK">
              <a:latin typeface="Trebuchet MS" panose="020B0603020202020204"/>
              <a:cs typeface="Arial"/>
            </a:endParaRPr>
          </a:p>
        </p:txBody>
      </p:sp>
    </p:spTree>
    <p:extLst>
      <p:ext uri="{BB962C8B-B14F-4D97-AF65-F5344CB8AC3E}">
        <p14:creationId xmlns:p14="http://schemas.microsoft.com/office/powerpoint/2010/main" val="336408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At udvikle eller programmere websteder er en del af Garretts 5 planer inden for brugeroplevelsesdesign. Garrett's 5 planer er en model, der bruges til at forstå og organisere arbejdet i forbindelse med at skabe en god brugeroplevelse. De fem planer er:</a:t>
            </a:r>
            <a:endParaRPr lang="da-DK"/>
          </a:p>
          <a:p>
            <a:pPr algn="ctr"/>
            <a:r>
              <a:rPr lang="en-US" b="1">
                <a:ea typeface="+mn-lt"/>
                <a:cs typeface="+mn-lt"/>
              </a:rPr>
              <a:t>Strategisk planlægning</a:t>
            </a:r>
            <a:r>
              <a:rPr lang="en-US">
                <a:ea typeface="+mn-lt"/>
                <a:cs typeface="+mn-lt"/>
              </a:rPr>
              <a:t>: Dette er det øverste niveau af planlægning, hvor du definerer målene og strategien for dit websted. Det er her, du beslutter, hvad webstedet skal opnå, hvem målgruppen er, og hvordan det passer ind i din organisations overordnede strategi.</a:t>
            </a:r>
            <a:endParaRPr lang="en-US"/>
          </a:p>
          <a:p>
            <a:pPr algn="ctr"/>
            <a:r>
              <a:rPr lang="en-US" b="1">
                <a:ea typeface="+mn-lt"/>
                <a:cs typeface="+mn-lt"/>
              </a:rPr>
              <a:t>Omfang og struktur</a:t>
            </a:r>
            <a:r>
              <a:rPr lang="en-US">
                <a:ea typeface="+mn-lt"/>
                <a:cs typeface="+mn-lt"/>
              </a:rPr>
              <a:t>: Denne plan omhandler, hvordan indholdet og funktionerne på webstedet organiseres. Det inkluderer oprettelse af informationsarkitektur, trækken af wireframes og beslutninger om webstedets hierarki og navigation.</a:t>
            </a:r>
            <a:endParaRPr lang="en-US"/>
          </a:p>
          <a:p>
            <a:pPr algn="ctr"/>
            <a:r>
              <a:rPr lang="en-US" b="1">
                <a:ea typeface="+mn-lt"/>
                <a:cs typeface="+mn-lt"/>
              </a:rPr>
              <a:t>Skelet og interaktion</a:t>
            </a:r>
            <a:r>
              <a:rPr lang="en-US">
                <a:ea typeface="+mn-lt"/>
                <a:cs typeface="+mn-lt"/>
              </a:rPr>
              <a:t>: Dette er, hvor webstedets layout og brugergrænseflade designes. Det inkluderer oprettelse af mockups, prototyper og brugergrænsefladedesign. Programmering af webstedet sker normalt på dette plan, da det handler om at oversætte designet til kode.</a:t>
            </a:r>
            <a:endParaRPr lang="en-US"/>
          </a:p>
          <a:p>
            <a:pPr algn="ctr"/>
            <a:r>
              <a:rPr lang="en-US" b="1">
                <a:ea typeface="+mn-lt"/>
                <a:cs typeface="+mn-lt"/>
              </a:rPr>
              <a:t>Overflade</a:t>
            </a:r>
            <a:r>
              <a:rPr lang="en-US">
                <a:ea typeface="+mn-lt"/>
                <a:cs typeface="+mn-lt"/>
              </a:rPr>
              <a:t>: Overfladeplanen drejer sig om det visuelle design af webstedet, herunder farveskemaer, typografi, billeder og andre grafiske elementer. Dette er det plan, hvor du skaber den endelige visuelle identitet for dit websted.</a:t>
            </a:r>
            <a:endParaRPr lang="en-US"/>
          </a:p>
          <a:p>
            <a:pPr algn="ctr"/>
            <a:r>
              <a:rPr lang="en-US" b="1">
                <a:ea typeface="+mn-lt"/>
                <a:cs typeface="+mn-lt"/>
              </a:rPr>
              <a:t>Kontekst</a:t>
            </a:r>
            <a:r>
              <a:rPr lang="en-US">
                <a:ea typeface="+mn-lt"/>
                <a:cs typeface="+mn-lt"/>
              </a:rPr>
              <a:t>: Dette er det endelige trin, hvor du sørger for, at webstedet fungerer i den bredere kontekst af brugerens oplevelse. Det inkluderer tests, fejlfinding og optimering af webstedets ydeevne for at sikre, at det fungerer effektivt og leverer den ønskede brugeroplevelse.</a:t>
            </a:r>
            <a:endParaRPr lang="en-US"/>
          </a:p>
          <a:p>
            <a:pPr algn="ctr"/>
            <a:r>
              <a:rPr lang="en-US">
                <a:ea typeface="+mn-lt"/>
                <a:cs typeface="+mn-lt"/>
              </a:rPr>
              <a:t>Så at udvikle eller programmere websteder falder primært ind under planerne for "Skelet og interaktion" (plan 3) og i mindre grad "Overflade" (plan 4), da det omhandler både layout og brugergrænsefladedesign og oversættelse af dette design til kode. Det er dog vigtigt at forstå alle fem planer for at skabe en vellykket brugeroplevelse, da de arbejder sammen for at opnå det ønskede resultat.</a:t>
            </a:r>
            <a:endParaRPr lang="en-US"/>
          </a:p>
          <a:p>
            <a:pPr algn="ctr"/>
            <a:endParaRPr lang="en-US"/>
          </a:p>
        </p:txBody>
      </p:sp>
      <p:sp>
        <p:nvSpPr>
          <p:cNvPr id="19" name="Isosceles Triangle 18">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Pladsholder til indhold 2">
            <a:extLst>
              <a:ext uri="{FF2B5EF4-FFF2-40B4-BE49-F238E27FC236}">
                <a16:creationId xmlns:a16="http://schemas.microsoft.com/office/drawing/2014/main" id="{FCE225B5-2B35-AC65-B8BF-EB48F8B26BE4}"/>
              </a:ext>
            </a:extLst>
          </p:cNvPr>
          <p:cNvSpPr>
            <a:spLocks noGrp="1"/>
          </p:cNvSpPr>
          <p:nvPr>
            <p:ph idx="1"/>
          </p:nvPr>
        </p:nvSpPr>
        <p:spPr>
          <a:xfrm>
            <a:off x="736896" y="240181"/>
            <a:ext cx="11310552" cy="6128991"/>
          </a:xfrm>
        </p:spPr>
        <p:txBody>
          <a:bodyPr vert="horz" wrap="square" lIns="91440" tIns="45720" rIns="91440" bIns="45720" numCol="1" anchor="t" anchorCtr="0" compatLnSpc="1">
            <a:prstTxWarp prst="textNoShape">
              <a:avLst/>
            </a:prstTxWarp>
            <a:noAutofit/>
          </a:bodyPr>
          <a:lstStyle/>
          <a:p>
            <a:pPr marL="0" indent="0">
              <a:lnSpc>
                <a:spcPct val="90000"/>
              </a:lnSpc>
              <a:buNone/>
            </a:pPr>
            <a:endParaRPr lang="da-DK" sz="2200" b="1">
              <a:latin typeface="Calibri"/>
              <a:ea typeface="+mn-lt"/>
              <a:cs typeface="+mn-lt"/>
            </a:endParaRPr>
          </a:p>
          <a:p>
            <a:pPr marL="0" indent="0">
              <a:lnSpc>
                <a:spcPct val="90000"/>
              </a:lnSpc>
              <a:buNone/>
            </a:pPr>
            <a:endParaRPr lang="da-DK" sz="2200" b="1">
              <a:latin typeface="Calibri"/>
              <a:ea typeface="+mn-lt"/>
              <a:cs typeface="+mn-lt"/>
            </a:endParaRPr>
          </a:p>
          <a:p>
            <a:pPr marL="0" indent="0">
              <a:lnSpc>
                <a:spcPct val="90000"/>
              </a:lnSpc>
              <a:buNone/>
            </a:pPr>
            <a:endParaRPr lang="da-DK" sz="2200" b="1">
              <a:latin typeface="Calibri"/>
              <a:ea typeface="+mn-lt"/>
              <a:cs typeface="+mn-lt"/>
            </a:endParaRPr>
          </a:p>
          <a:p>
            <a:pPr marL="0" indent="0">
              <a:lnSpc>
                <a:spcPct val="90000"/>
              </a:lnSpc>
              <a:buNone/>
            </a:pPr>
            <a:endParaRPr lang="da-DK" sz="2200" b="1">
              <a:latin typeface="Calibri"/>
              <a:ea typeface="+mn-lt"/>
              <a:cs typeface="+mn-lt"/>
            </a:endParaRPr>
          </a:p>
          <a:p>
            <a:pPr marL="0" indent="0">
              <a:lnSpc>
                <a:spcPct val="90000"/>
              </a:lnSpc>
              <a:buNone/>
            </a:pPr>
            <a:endParaRPr lang="da-DK" sz="2200" b="1">
              <a:latin typeface="Calibri"/>
              <a:ea typeface="+mn-lt"/>
              <a:cs typeface="+mn-lt"/>
            </a:endParaRPr>
          </a:p>
          <a:p>
            <a:pPr marL="0" indent="0">
              <a:lnSpc>
                <a:spcPct val="90000"/>
              </a:lnSpc>
              <a:buNone/>
            </a:pPr>
            <a:r>
              <a:rPr lang="da-DK" sz="2200" b="1">
                <a:latin typeface="Calibri"/>
                <a:ea typeface="+mn-lt"/>
                <a:cs typeface="+mn-lt"/>
              </a:rPr>
              <a:t>To </a:t>
            </a:r>
            <a:r>
              <a:rPr lang="da-DK" sz="2200" b="1" err="1">
                <a:latin typeface="Calibri"/>
                <a:ea typeface="+mn-lt"/>
                <a:cs typeface="+mn-lt"/>
              </a:rPr>
              <a:t>develop</a:t>
            </a:r>
            <a:r>
              <a:rPr lang="da-DK" sz="2200" b="1">
                <a:latin typeface="Calibri"/>
                <a:ea typeface="+mn-lt"/>
                <a:cs typeface="+mn-lt"/>
              </a:rPr>
              <a:t>/program the webpages </a:t>
            </a:r>
            <a:r>
              <a:rPr lang="da-DK" sz="2200" b="1" err="1">
                <a:latin typeface="Calibri"/>
                <a:ea typeface="+mn-lt"/>
                <a:cs typeface="+mn-lt"/>
              </a:rPr>
              <a:t>where</a:t>
            </a:r>
            <a:r>
              <a:rPr lang="da-DK" sz="2200" b="1">
                <a:latin typeface="Calibri"/>
                <a:ea typeface="+mn-lt"/>
                <a:cs typeface="+mn-lt"/>
              </a:rPr>
              <a:t> </a:t>
            </a:r>
            <a:r>
              <a:rPr lang="da-DK" sz="2200" b="1" err="1">
                <a:latin typeface="Calibri"/>
                <a:ea typeface="+mn-lt"/>
                <a:cs typeface="+mn-lt"/>
              </a:rPr>
              <a:t>does</a:t>
            </a:r>
            <a:r>
              <a:rPr lang="da-DK" sz="2200" b="1">
                <a:latin typeface="Calibri"/>
                <a:ea typeface="+mn-lt"/>
                <a:cs typeface="+mn-lt"/>
              </a:rPr>
              <a:t> it </a:t>
            </a:r>
            <a:r>
              <a:rPr lang="da-DK" sz="2200" b="1" err="1">
                <a:latin typeface="Calibri"/>
                <a:ea typeface="+mn-lt"/>
                <a:cs typeface="+mn-lt"/>
              </a:rPr>
              <a:t>belong</a:t>
            </a:r>
            <a:r>
              <a:rPr lang="da-DK" sz="2200" b="1">
                <a:latin typeface="Calibri"/>
                <a:ea typeface="+mn-lt"/>
                <a:cs typeface="+mn-lt"/>
              </a:rPr>
              <a:t> to in the </a:t>
            </a:r>
            <a:r>
              <a:rPr lang="da-DK" sz="2200" b="1" err="1">
                <a:latin typeface="Calibri"/>
                <a:ea typeface="+mn-lt"/>
                <a:cs typeface="+mn-lt"/>
              </a:rPr>
              <a:t>Garrett’s</a:t>
            </a:r>
            <a:r>
              <a:rPr lang="da-DK" sz="2200" b="1">
                <a:latin typeface="Calibri"/>
                <a:ea typeface="+mn-lt"/>
                <a:cs typeface="+mn-lt"/>
              </a:rPr>
              <a:t> 5 Elements?</a:t>
            </a:r>
            <a:endParaRPr lang="da-DK" sz="2200">
              <a:latin typeface="Calibri Light"/>
              <a:ea typeface="+mn-lt"/>
              <a:cs typeface="+mn-lt"/>
            </a:endParaRPr>
          </a:p>
          <a:p>
            <a:pPr marL="0" indent="0">
              <a:buNone/>
            </a:pPr>
            <a:r>
              <a:rPr lang="da-DK" sz="2200">
                <a:latin typeface="Calibri Light"/>
                <a:ea typeface="+mn-lt"/>
                <a:cs typeface="+mn-lt"/>
              </a:rPr>
              <a:t>A</a:t>
            </a:r>
            <a:r>
              <a:rPr lang="da-DK" sz="2200">
                <a:solidFill>
                  <a:srgbClr val="374151"/>
                </a:solidFill>
                <a:latin typeface="Calibri Light"/>
                <a:ea typeface="+mn-lt"/>
                <a:cs typeface="+mn-lt"/>
              </a:rPr>
              <a:t>t udvikle eller programmere websteder falder primært ind under planerne for </a:t>
            </a:r>
            <a:r>
              <a:rPr lang="da-DK" sz="2200" b="1">
                <a:solidFill>
                  <a:srgbClr val="374151"/>
                </a:solidFill>
                <a:latin typeface="Calibri Light"/>
                <a:ea typeface="+mn-lt"/>
                <a:cs typeface="+mn-lt"/>
              </a:rPr>
              <a:t>"Skelet og interaktion</a:t>
            </a:r>
            <a:r>
              <a:rPr lang="da-DK" sz="2200">
                <a:solidFill>
                  <a:srgbClr val="374151"/>
                </a:solidFill>
                <a:latin typeface="Calibri Light"/>
                <a:ea typeface="+mn-lt"/>
                <a:cs typeface="+mn-lt"/>
              </a:rPr>
              <a:t>" (plan 3) og i mindre grad "</a:t>
            </a:r>
            <a:r>
              <a:rPr lang="da-DK" sz="2200" b="1">
                <a:solidFill>
                  <a:srgbClr val="374151"/>
                </a:solidFill>
                <a:latin typeface="Calibri Light"/>
                <a:ea typeface="+mn-lt"/>
                <a:cs typeface="+mn-lt"/>
              </a:rPr>
              <a:t>Overflade</a:t>
            </a:r>
            <a:r>
              <a:rPr lang="da-DK" sz="2200">
                <a:solidFill>
                  <a:srgbClr val="374151"/>
                </a:solidFill>
                <a:latin typeface="Calibri Light"/>
                <a:ea typeface="+mn-lt"/>
                <a:cs typeface="+mn-lt"/>
              </a:rPr>
              <a:t>" (plan 4</a:t>
            </a:r>
            <a:r>
              <a:rPr lang="da-DK" sz="2200" b="1">
                <a:solidFill>
                  <a:srgbClr val="374151"/>
                </a:solidFill>
                <a:latin typeface="Calibri Light"/>
                <a:ea typeface="+mn-lt"/>
                <a:cs typeface="+mn-lt"/>
              </a:rPr>
              <a:t>), da det omhandler både layout og brugergrænsefladedesign og oversættelse af dette design til kode</a:t>
            </a:r>
            <a:r>
              <a:rPr lang="da-DK" sz="2200">
                <a:solidFill>
                  <a:srgbClr val="374151"/>
                </a:solidFill>
                <a:latin typeface="Calibri Light"/>
                <a:ea typeface="+mn-lt"/>
                <a:cs typeface="+mn-lt"/>
              </a:rPr>
              <a:t>. Det er dog vigtigt at forstå alle fem planer for at skabe en vellykket brugeroplevelse, da de arbejder sammen for at opnå det ønskede resultat.</a:t>
            </a:r>
          </a:p>
          <a:p>
            <a:pPr>
              <a:lnSpc>
                <a:spcPct val="90000"/>
              </a:lnSpc>
              <a:buNone/>
            </a:pPr>
            <a:endParaRPr lang="da-DK" sz="1200">
              <a:latin typeface="Calibri Light"/>
              <a:ea typeface="+mn-lt"/>
              <a:cs typeface="+mn-lt"/>
            </a:endParaRPr>
          </a:p>
          <a:p>
            <a:pPr marL="0" indent="0">
              <a:lnSpc>
                <a:spcPct val="90000"/>
              </a:lnSpc>
              <a:buNone/>
            </a:pPr>
            <a:endParaRPr lang="da-DK" sz="500" b="1">
              <a:ea typeface="+mn-lt"/>
              <a:cs typeface="+mn-lt"/>
            </a:endParaRPr>
          </a:p>
        </p:txBody>
      </p:sp>
      <p:sp>
        <p:nvSpPr>
          <p:cNvPr id="21" name="Isosceles Triangle 20">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81454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05251-7117-E758-9B70-37DD168A9A7B}"/>
              </a:ext>
            </a:extLst>
          </p:cNvPr>
          <p:cNvSpPr>
            <a:spLocks noGrp="1"/>
          </p:cNvSpPr>
          <p:nvPr>
            <p:ph type="title"/>
          </p:nvPr>
        </p:nvSpPr>
        <p:spPr/>
        <p:txBody>
          <a:bodyPr/>
          <a:lstStyle/>
          <a:p>
            <a:r>
              <a:rPr lang="da-DK"/>
              <a:t>Gruppe 4</a:t>
            </a:r>
            <a:br>
              <a:rPr lang="da-DK"/>
            </a:br>
            <a:r>
              <a:rPr lang="da-DK" sz="2000"/>
              <a:t>Lene, </a:t>
            </a:r>
            <a:r>
              <a:rPr lang="da-DK" sz="2000" err="1"/>
              <a:t>Meliesan</a:t>
            </a:r>
            <a:r>
              <a:rPr lang="da-DK" sz="2000"/>
              <a:t> &amp; Jane</a:t>
            </a:r>
            <a:endParaRPr lang="da-DK"/>
          </a:p>
        </p:txBody>
      </p:sp>
      <p:sp>
        <p:nvSpPr>
          <p:cNvPr id="3" name="Pladsholder til indhold 2">
            <a:extLst>
              <a:ext uri="{FF2B5EF4-FFF2-40B4-BE49-F238E27FC236}">
                <a16:creationId xmlns:a16="http://schemas.microsoft.com/office/drawing/2014/main" id="{8FBDE20F-7776-442B-E747-BA3BE63B70EC}"/>
              </a:ext>
            </a:extLst>
          </p:cNvPr>
          <p:cNvSpPr>
            <a:spLocks noGrp="1"/>
          </p:cNvSpPr>
          <p:nvPr>
            <p:ph idx="1"/>
          </p:nvPr>
        </p:nvSpPr>
        <p:spPr>
          <a:xfrm>
            <a:off x="812801" y="1657382"/>
            <a:ext cx="10506135" cy="4240870"/>
          </a:xfrm>
        </p:spPr>
        <p:txBody>
          <a:bodyPr/>
          <a:lstStyle/>
          <a:p>
            <a:r>
              <a:rPr lang="da-DK" sz="1200" b="1">
                <a:solidFill>
                  <a:srgbClr val="374151"/>
                </a:solidFill>
                <a:ea typeface="+mn-lt"/>
                <a:cs typeface="+mn-lt"/>
              </a:rPr>
              <a:t>Hvad er teknologitendenserne inden for webdesign i 2023? </a:t>
            </a:r>
            <a:endParaRPr lang="da-DK" sz="1200">
              <a:ea typeface="+mn-lt"/>
              <a:cs typeface="+mn-lt"/>
            </a:endParaRPr>
          </a:p>
          <a:p>
            <a:pPr marL="400050" indent="0">
              <a:buNone/>
            </a:pPr>
            <a:r>
              <a:rPr lang="da-DK" sz="1050">
                <a:solidFill>
                  <a:srgbClr val="1F1F1F"/>
                </a:solidFill>
                <a:ea typeface="+mn-lt"/>
                <a:cs typeface="+mn-lt"/>
              </a:rPr>
              <a:t>I 2023 er der nogle nye måder at designe hjemmesider på.</a:t>
            </a:r>
            <a:endParaRPr lang="da-DK" sz="1050">
              <a:ea typeface="+mn-lt"/>
              <a:cs typeface="+mn-lt"/>
            </a:endParaRPr>
          </a:p>
          <a:p>
            <a:pPr marL="742950"/>
            <a:r>
              <a:rPr lang="da-DK" sz="1050" b="1">
                <a:solidFill>
                  <a:srgbClr val="1F1F1F"/>
                </a:solidFill>
                <a:ea typeface="+mn-lt"/>
                <a:cs typeface="+mn-lt"/>
              </a:rPr>
              <a:t>Øget webtilgængelighed: </a:t>
            </a:r>
            <a:r>
              <a:rPr lang="da-DK" sz="1050">
                <a:solidFill>
                  <a:srgbClr val="1F1F1F"/>
                </a:solidFill>
                <a:ea typeface="+mn-lt"/>
                <a:cs typeface="+mn-lt"/>
              </a:rPr>
              <a:t>En af de vigtigste tendenser er at gøre hjemmesider mere tilgængelige for alle. Dette betyder, at folk med handicap skal kunne bruge hjemmesider.</a:t>
            </a:r>
            <a:endParaRPr lang="da-DK" sz="1050">
              <a:ea typeface="+mn-lt"/>
              <a:cs typeface="+mn-lt"/>
            </a:endParaRPr>
          </a:p>
          <a:p>
            <a:pPr marL="742950"/>
            <a:r>
              <a:rPr lang="da-DK" sz="1050" b="1">
                <a:solidFill>
                  <a:srgbClr val="1F1F1F"/>
                </a:solidFill>
                <a:ea typeface="+mn-lt"/>
                <a:cs typeface="+mn-lt"/>
              </a:rPr>
              <a:t>Nostalgi: </a:t>
            </a:r>
            <a:r>
              <a:rPr lang="da-DK" sz="1050">
                <a:solidFill>
                  <a:srgbClr val="1F1F1F"/>
                </a:solidFill>
                <a:ea typeface="+mn-lt"/>
                <a:cs typeface="+mn-lt"/>
              </a:rPr>
              <a:t>En anden tendens er at bruge nostalgiske designelementer. Dette betyder, at man bruger farver, skrifttyper og illustrationer, der minder om noget fra fortiden.</a:t>
            </a:r>
            <a:endParaRPr lang="da-DK" sz="1050">
              <a:ea typeface="+mn-lt"/>
              <a:cs typeface="+mn-lt"/>
            </a:endParaRPr>
          </a:p>
          <a:p>
            <a:pPr marL="742950"/>
            <a:r>
              <a:rPr lang="da-DK" sz="1050" b="1">
                <a:solidFill>
                  <a:srgbClr val="1F1F1F"/>
                </a:solidFill>
                <a:ea typeface="+mn-lt"/>
                <a:cs typeface="+mn-lt"/>
              </a:rPr>
              <a:t>Kunstig intelligens: </a:t>
            </a:r>
            <a:r>
              <a:rPr lang="da-DK" sz="1050">
                <a:solidFill>
                  <a:srgbClr val="1F1F1F"/>
                </a:solidFill>
                <a:ea typeface="+mn-lt"/>
                <a:cs typeface="+mn-lt"/>
              </a:rPr>
              <a:t>En tredje tendens er at bruge kunstig intelligens (AI). AI kan bruges til at skabe mere personlige og engagerende oplevelser for brugerne. </a:t>
            </a:r>
            <a:endParaRPr lang="da-DK" sz="1050">
              <a:ea typeface="+mn-lt"/>
              <a:cs typeface="+mn-lt"/>
            </a:endParaRPr>
          </a:p>
          <a:p>
            <a:pPr marL="1200150">
              <a:buFont typeface="Courier New" panose="05000000000000000000" pitchFamily="2" charset="2"/>
              <a:buChar char="o"/>
            </a:pPr>
            <a:r>
              <a:rPr lang="da-DK" sz="1050">
                <a:solidFill>
                  <a:srgbClr val="1F1F1F"/>
                </a:solidFill>
                <a:ea typeface="+mn-lt"/>
                <a:cs typeface="+mn-lt"/>
              </a:rPr>
              <a:t>Her er et eksempel på, hvordan AI kan bruges til at gøre hjemmesider mere personlige:</a:t>
            </a:r>
            <a:br>
              <a:rPr lang="da-DK" sz="1050">
                <a:ea typeface="+mn-lt"/>
                <a:cs typeface="+mn-lt"/>
              </a:rPr>
            </a:br>
            <a:r>
              <a:rPr lang="da-DK" sz="1050">
                <a:solidFill>
                  <a:srgbClr val="1F1F1F"/>
                </a:solidFill>
                <a:ea typeface="+mn-lt"/>
                <a:cs typeface="+mn-lt"/>
              </a:rPr>
              <a:t>Lad os sige, at du er på en hjemmeside, der sælger tøj. Hjemmesiden kan bruge AI til at spore, hvilke produkter du har set på tidligere. Derefter kan hjemmesiden anbefale lignende produkter til dig.</a:t>
            </a:r>
            <a:endParaRPr lang="da-DK" sz="1050"/>
          </a:p>
          <a:p>
            <a:pPr lvl="2">
              <a:buFont typeface="Courier New" panose="05000000000000000000" pitchFamily="2" charset="2"/>
              <a:buChar char="o"/>
            </a:pPr>
            <a:r>
              <a:rPr lang="da-DK" sz="1050">
                <a:solidFill>
                  <a:srgbClr val="1F1F1F"/>
                </a:solidFill>
                <a:ea typeface="+mn-lt"/>
                <a:cs typeface="+mn-lt"/>
              </a:rPr>
              <a:t>Her er et eksempel på, hvordan AI kan bruges til at gøre hjemmesider mere engagerende:</a:t>
            </a:r>
            <a:br>
              <a:rPr lang="da-DK" sz="1050">
                <a:ea typeface="+mn-lt"/>
                <a:cs typeface="+mn-lt"/>
              </a:rPr>
            </a:br>
            <a:r>
              <a:rPr lang="da-DK" sz="1050">
                <a:solidFill>
                  <a:srgbClr val="1F1F1F"/>
                </a:solidFill>
                <a:ea typeface="+mn-lt"/>
                <a:cs typeface="+mn-lt"/>
              </a:rPr>
              <a:t>Lad os sige, at du er på en hjemmeside, der lærer dig om dinosaurer. Hjemmesiden kan bruge AI til at vise dig videoer eller animationer, der er relevante for det, du lærer.</a:t>
            </a:r>
          </a:p>
          <a:p>
            <a:pPr marL="742950" lvl="2" indent="-342900"/>
            <a:r>
              <a:rPr lang="da-DK" sz="1050" b="1">
                <a:solidFill>
                  <a:srgbClr val="1F1F1F"/>
                </a:solidFill>
                <a:ea typeface="+mn-lt"/>
                <a:cs typeface="+mn-lt"/>
              </a:rPr>
              <a:t>Mikrointeraktioner:</a:t>
            </a:r>
            <a:r>
              <a:rPr lang="da-DK" sz="1050">
                <a:solidFill>
                  <a:srgbClr val="1F1F1F"/>
                </a:solidFill>
                <a:ea typeface="+mn-lt"/>
                <a:cs typeface="+mn-lt"/>
              </a:rPr>
              <a:t> Brug af elementer som animationer, </a:t>
            </a:r>
            <a:r>
              <a:rPr lang="da-DK" sz="1050" err="1">
                <a:solidFill>
                  <a:srgbClr val="1F1F1F"/>
                </a:solidFill>
                <a:ea typeface="+mn-lt"/>
                <a:cs typeface="+mn-lt"/>
              </a:rPr>
              <a:t>tooltips</a:t>
            </a:r>
            <a:r>
              <a:rPr lang="da-DK" sz="1050">
                <a:solidFill>
                  <a:srgbClr val="1F1F1F"/>
                </a:solidFill>
                <a:ea typeface="+mn-lt"/>
                <a:cs typeface="+mn-lt"/>
              </a:rPr>
              <a:t> og pop-ups til at øge brugervenligheden og engagere brugerne.</a:t>
            </a:r>
          </a:p>
          <a:p>
            <a:pPr marL="742950" lvl="2" indent="-342900"/>
            <a:r>
              <a:rPr lang="da-DK" sz="1050" b="1">
                <a:solidFill>
                  <a:srgbClr val="1F1F1F"/>
                </a:solidFill>
                <a:ea typeface="+mn-lt"/>
                <a:cs typeface="+mn-lt"/>
              </a:rPr>
              <a:t>Minimalisme: </a:t>
            </a:r>
            <a:r>
              <a:rPr lang="da-DK" sz="1050">
                <a:solidFill>
                  <a:srgbClr val="1F1F1F"/>
                </a:solidFill>
                <a:ea typeface="+mn-lt"/>
                <a:cs typeface="+mn-lt"/>
              </a:rPr>
              <a:t>Brug af enkle former, rene linjer og begrænset brug af farver.</a:t>
            </a:r>
          </a:p>
          <a:p>
            <a:pPr marL="742950" lvl="2"/>
            <a:r>
              <a:rPr lang="da-DK" sz="1050" b="1">
                <a:solidFill>
                  <a:srgbClr val="1F1F1F"/>
                </a:solidFill>
                <a:ea typeface="+mn-lt"/>
                <a:cs typeface="+mn-lt"/>
              </a:rPr>
              <a:t>Mobilvenlige designs:</a:t>
            </a:r>
            <a:r>
              <a:rPr lang="da-DK" sz="1050">
                <a:solidFill>
                  <a:srgbClr val="1F1F1F"/>
                </a:solidFill>
                <a:ea typeface="+mn-lt"/>
                <a:cs typeface="+mn-lt"/>
              </a:rPr>
              <a:t> Brug af </a:t>
            </a:r>
            <a:r>
              <a:rPr lang="da-DK" sz="1050" err="1">
                <a:solidFill>
                  <a:srgbClr val="1F1F1F"/>
                </a:solidFill>
                <a:ea typeface="+mn-lt"/>
                <a:cs typeface="+mn-lt"/>
              </a:rPr>
              <a:t>responsivt</a:t>
            </a:r>
            <a:r>
              <a:rPr lang="da-DK" sz="1050">
                <a:solidFill>
                  <a:srgbClr val="1F1F1F"/>
                </a:solidFill>
                <a:ea typeface="+mn-lt"/>
                <a:cs typeface="+mn-lt"/>
              </a:rPr>
              <a:t> design, så webstedet ser godt ud på alle skærmstørrelser.</a:t>
            </a:r>
            <a:endParaRPr lang="da-DK" sz="1050">
              <a:ea typeface="+mn-lt"/>
              <a:cs typeface="+mn-lt"/>
            </a:endParaRPr>
          </a:p>
          <a:p>
            <a:pPr marL="742950" lvl="2"/>
            <a:r>
              <a:rPr lang="da-DK" sz="1050" b="1">
                <a:solidFill>
                  <a:srgbClr val="1F1F1F"/>
                </a:solidFill>
                <a:ea typeface="+mn-lt"/>
                <a:cs typeface="+mn-lt"/>
              </a:rPr>
              <a:t>Mørk tilstand: </a:t>
            </a:r>
            <a:r>
              <a:rPr lang="da-DK" sz="1050">
                <a:solidFill>
                  <a:srgbClr val="1F1F1F"/>
                </a:solidFill>
                <a:ea typeface="+mn-lt"/>
                <a:cs typeface="+mn-lt"/>
              </a:rPr>
              <a:t>Tilbyd en mørk tilstandsversion af webstedet, der er mere behagelig for øjnene og kan spare batteri.</a:t>
            </a:r>
            <a:endParaRPr lang="da-DK" sz="1050"/>
          </a:p>
          <a:p>
            <a:pPr lvl="2">
              <a:buFont typeface="Courier New" panose="05000000000000000000" pitchFamily="2" charset="2"/>
              <a:buChar char="o"/>
            </a:pPr>
            <a:endParaRPr lang="da-DK" sz="1050">
              <a:solidFill>
                <a:srgbClr val="1F1F1F"/>
              </a:solidFill>
            </a:endParaRPr>
          </a:p>
          <a:p>
            <a:pPr lvl="2">
              <a:buFont typeface="Courier New" panose="05000000000000000000" pitchFamily="2" charset="2"/>
              <a:buChar char="o"/>
            </a:pPr>
            <a:endParaRPr lang="da-DK" sz="1200">
              <a:solidFill>
                <a:srgbClr val="1F1F1F"/>
              </a:solidFill>
            </a:endParaRPr>
          </a:p>
          <a:p>
            <a:pPr lvl="2">
              <a:buFont typeface="Courier New" panose="05000000000000000000" pitchFamily="2" charset="2"/>
              <a:buChar char="o"/>
            </a:pPr>
            <a:endParaRPr lang="da-DK" sz="1200">
              <a:solidFill>
                <a:srgbClr val="1F1F1F"/>
              </a:solidFill>
            </a:endParaRPr>
          </a:p>
          <a:p>
            <a:pPr marL="0" indent="0">
              <a:buNone/>
            </a:pPr>
            <a:endParaRPr lang="da-DK" sz="1600" b="1">
              <a:solidFill>
                <a:srgbClr val="374151"/>
              </a:solidFill>
            </a:endParaRPr>
          </a:p>
          <a:p>
            <a:endParaRPr lang="da-DK" sz="1600" b="1">
              <a:solidFill>
                <a:srgbClr val="374151"/>
              </a:solidFill>
            </a:endParaRPr>
          </a:p>
          <a:p>
            <a:endParaRPr lang="da-DK"/>
          </a:p>
        </p:txBody>
      </p:sp>
    </p:spTree>
    <p:extLst>
      <p:ext uri="{BB962C8B-B14F-4D97-AF65-F5344CB8AC3E}">
        <p14:creationId xmlns:p14="http://schemas.microsoft.com/office/powerpoint/2010/main" val="272310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7B0D9D-A488-4923-B393-E6846E059AE9}"/>
              </a:ext>
            </a:extLst>
          </p:cNvPr>
          <p:cNvSpPr>
            <a:spLocks noGrp="1"/>
          </p:cNvSpPr>
          <p:nvPr>
            <p:ph type="title"/>
          </p:nvPr>
        </p:nvSpPr>
        <p:spPr/>
        <p:txBody>
          <a:bodyPr/>
          <a:lstStyle/>
          <a:p>
            <a:r>
              <a:rPr lang="da-DK"/>
              <a:t>Gruppe 3 fortsat...</a:t>
            </a:r>
          </a:p>
        </p:txBody>
      </p:sp>
      <p:sp>
        <p:nvSpPr>
          <p:cNvPr id="3" name="Pladsholder til indhold 2">
            <a:extLst>
              <a:ext uri="{FF2B5EF4-FFF2-40B4-BE49-F238E27FC236}">
                <a16:creationId xmlns:a16="http://schemas.microsoft.com/office/drawing/2014/main" id="{48F0290D-120F-97DD-979E-5649F01B5E4D}"/>
              </a:ext>
            </a:extLst>
          </p:cNvPr>
          <p:cNvSpPr>
            <a:spLocks noGrp="1"/>
          </p:cNvSpPr>
          <p:nvPr>
            <p:ph idx="1"/>
          </p:nvPr>
        </p:nvSpPr>
        <p:spPr>
          <a:xfrm>
            <a:off x="554009" y="1269193"/>
            <a:ext cx="8723343" cy="4772833"/>
          </a:xfrm>
        </p:spPr>
        <p:txBody>
          <a:bodyPr/>
          <a:lstStyle/>
          <a:p>
            <a:pPr marL="0" indent="0">
              <a:lnSpc>
                <a:spcPct val="90000"/>
              </a:lnSpc>
              <a:buNone/>
            </a:pPr>
            <a:r>
              <a:rPr lang="en-US" sz="1200">
                <a:solidFill>
                  <a:srgbClr val="000000"/>
                </a:solidFill>
                <a:latin typeface="Calibri" panose="020F0502020204030204" pitchFamily="34" charset="0"/>
                <a:cs typeface="Calibri" panose="020F0502020204030204" pitchFamily="34" charset="0"/>
              </a:rPr>
              <a:t>  </a:t>
            </a:r>
            <a:r>
              <a:rPr lang="en-US" sz="1200" b="1">
                <a:solidFill>
                  <a:srgbClr val="000000"/>
                </a:solidFill>
                <a:latin typeface="Calibri" panose="020F0502020204030204" pitchFamily="34" charset="0"/>
                <a:cs typeface="Calibri" panose="020F0502020204030204" pitchFamily="34" charset="0"/>
              </a:rPr>
              <a:t>3. Er der </a:t>
            </a:r>
            <a:r>
              <a:rPr lang="en-US" sz="1200" b="1" err="1">
                <a:solidFill>
                  <a:srgbClr val="000000"/>
                </a:solidFill>
                <a:latin typeface="Calibri" panose="020F0502020204030204" pitchFamily="34" charset="0"/>
                <a:cs typeface="Calibri" panose="020F0502020204030204" pitchFamily="34" charset="0"/>
              </a:rPr>
              <a:t>elementer</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som</a:t>
            </a:r>
            <a:r>
              <a:rPr lang="en-US" sz="1200" b="1">
                <a:solidFill>
                  <a:srgbClr val="000000"/>
                </a:solidFill>
                <a:latin typeface="Calibri" panose="020F0502020204030204" pitchFamily="34" charset="0"/>
                <a:cs typeface="Calibri" panose="020F0502020204030204" pitchFamily="34" charset="0"/>
              </a:rPr>
              <a:t> du </a:t>
            </a:r>
            <a:r>
              <a:rPr lang="en-US" sz="1200" b="1" err="1">
                <a:solidFill>
                  <a:srgbClr val="000000"/>
                </a:solidFill>
                <a:latin typeface="Calibri" panose="020F0502020204030204" pitchFamily="34" charset="0"/>
                <a:cs typeface="Calibri" panose="020F0502020204030204" pitchFamily="34" charset="0"/>
              </a:rPr>
              <a:t>savner</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som</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måske</a:t>
            </a:r>
            <a:r>
              <a:rPr lang="en-US" sz="1200" b="1">
                <a:solidFill>
                  <a:srgbClr val="000000"/>
                </a:solidFill>
                <a:latin typeface="Calibri" panose="020F0502020204030204" pitchFamily="34" charset="0"/>
                <a:cs typeface="Calibri" panose="020F0502020204030204" pitchFamily="34" charset="0"/>
              </a:rPr>
              <a:t> er </a:t>
            </a:r>
            <a:r>
              <a:rPr lang="en-US" sz="1200" b="1" err="1">
                <a:solidFill>
                  <a:srgbClr val="000000"/>
                </a:solidFill>
                <a:latin typeface="Calibri" panose="020F0502020204030204" pitchFamily="34" charset="0"/>
                <a:cs typeface="Calibri" panose="020F0502020204030204" pitchFamily="34" charset="0"/>
              </a:rPr>
              <a:t>på</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andre</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hjemmesider</a:t>
            </a:r>
            <a:r>
              <a:rPr lang="en-US" sz="1200" b="1">
                <a:solidFill>
                  <a:srgbClr val="000000"/>
                </a:solidFill>
                <a:latin typeface="Calibri" panose="020F0502020204030204" pitchFamily="34" charset="0"/>
                <a:cs typeface="Calibri" panose="020F0502020204030204" pitchFamily="34" charset="0"/>
              </a:rPr>
              <a:t> du er </a:t>
            </a:r>
            <a:r>
              <a:rPr lang="en-US" sz="1200" b="1" err="1">
                <a:solidFill>
                  <a:srgbClr val="000000"/>
                </a:solidFill>
                <a:latin typeface="Calibri" panose="020F0502020204030204" pitchFamily="34" charset="0"/>
                <a:cs typeface="Calibri" panose="020F0502020204030204" pitchFamily="34" charset="0"/>
              </a:rPr>
              <a:t>vant</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til</a:t>
            </a:r>
            <a:r>
              <a:rPr lang="en-US" sz="1200" b="1">
                <a:solidFill>
                  <a:srgbClr val="000000"/>
                </a:solidFill>
                <a:latin typeface="Calibri" panose="020F0502020204030204" pitchFamily="34" charset="0"/>
                <a:cs typeface="Calibri" panose="020F0502020204030204" pitchFamily="34" charset="0"/>
              </a:rPr>
              <a:t>? </a:t>
            </a:r>
          </a:p>
          <a:p>
            <a:pPr marL="0" indent="0">
              <a:lnSpc>
                <a:spcPct val="90000"/>
              </a:lnSpc>
              <a:spcAft>
                <a:spcPts val="0"/>
              </a:spcAft>
              <a:buNone/>
            </a:pPr>
            <a:r>
              <a:rPr lang="en-US" sz="1200" err="1">
                <a:solidFill>
                  <a:srgbClr val="000000"/>
                </a:solidFill>
                <a:latin typeface="Calibri" panose="020F0502020204030204" pitchFamily="34" charset="0"/>
                <a:cs typeface="Calibri" panose="020F0502020204030204" pitchFamily="34" charset="0"/>
              </a:rPr>
              <a:t>Burgermenu</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emner</a:t>
            </a:r>
            <a:r>
              <a:rPr lang="en-US" sz="1200">
                <a:solidFill>
                  <a:srgbClr val="000000"/>
                </a:solidFill>
                <a:latin typeface="Calibri" panose="020F0502020204030204" pitchFamily="34" charset="0"/>
                <a:cs typeface="Calibri" panose="020F0502020204030204" pitchFamily="34" charset="0"/>
              </a:rPr>
              <a:t> I </a:t>
            </a:r>
            <a:r>
              <a:rPr lang="en-US" sz="1200" err="1">
                <a:solidFill>
                  <a:srgbClr val="000000"/>
                </a:solidFill>
                <a:latin typeface="Calibri" panose="020F0502020204030204" pitchFamily="34" charset="0"/>
                <a:cs typeface="Calibri" panose="020F0502020204030204" pitchFamily="34" charset="0"/>
              </a:rPr>
              <a:t>headeren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ændre</a:t>
            </a:r>
            <a:r>
              <a:rPr lang="en-US" sz="1200">
                <a:solidFill>
                  <a:srgbClr val="000000"/>
                </a:solidFill>
                <a:latin typeface="Calibri" panose="020F0502020204030204" pitchFamily="34" charset="0"/>
                <a:cs typeface="Calibri" panose="020F0502020204030204" pitchFamily="34" charset="0"/>
              </a:rPr>
              <a:t> I </a:t>
            </a:r>
            <a:r>
              <a:rPr lang="en-US" sz="1200" err="1">
                <a:solidFill>
                  <a:srgbClr val="000000"/>
                </a:solidFill>
                <a:latin typeface="Calibri" panose="020F0502020204030204" pitchFamily="34" charset="0"/>
                <a:cs typeface="Calibri" panose="020F0502020204030204" pitchFamily="34" charset="0"/>
              </a:rPr>
              <a:t>skrifttype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og</a:t>
            </a:r>
            <a:r>
              <a:rPr lang="en-US" sz="1200">
                <a:solidFill>
                  <a:srgbClr val="000000"/>
                </a:solidFill>
                <a:latin typeface="Calibri" panose="020F0502020204030204" pitchFamily="34" charset="0"/>
                <a:cs typeface="Calibri" panose="020F0502020204030204" pitchFamily="34" charset="0"/>
              </a:rPr>
              <a:t> man </a:t>
            </a:r>
            <a:r>
              <a:rPr lang="en-US" sz="1200" err="1">
                <a:solidFill>
                  <a:srgbClr val="000000"/>
                </a:solidFill>
                <a:latin typeface="Calibri" panose="020F0502020204030204" pitchFamily="34" charset="0"/>
                <a:cs typeface="Calibri" panose="020F0502020204030204" pitchFamily="34" charset="0"/>
              </a:rPr>
              <a:t>kan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ikke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downloade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siden</a:t>
            </a:r>
            <a:r>
              <a:rPr lang="en-US" sz="1200">
                <a:solidFill>
                  <a:srgbClr val="000000"/>
                </a:solidFill>
                <a:latin typeface="Calibri" panose="020F0502020204030204" pitchFamily="34" charset="0"/>
                <a:cs typeface="Calibri" panose="020F0502020204030204" pitchFamily="34" charset="0"/>
              </a:rPr>
              <a:t>. </a:t>
            </a:r>
          </a:p>
          <a:p>
            <a:pPr marL="0" indent="0">
              <a:lnSpc>
                <a:spcPct val="90000"/>
              </a:lnSpc>
              <a:spcAft>
                <a:spcPts val="0"/>
              </a:spcAft>
              <a:buNone/>
            </a:pPr>
            <a:r>
              <a:rPr lang="en-US" sz="1200" b="1">
                <a:solidFill>
                  <a:srgbClr val="000000"/>
                </a:solidFill>
                <a:latin typeface="Calibri" panose="020F0502020204030204" pitchFamily="34" charset="0"/>
                <a:cs typeface="Calibri" panose="020F0502020204030204" pitchFamily="34" charset="0"/>
              </a:rPr>
              <a:t>4. </a:t>
            </a:r>
            <a:r>
              <a:rPr lang="en-US" sz="1200" b="1" err="1">
                <a:solidFill>
                  <a:srgbClr val="000000"/>
                </a:solidFill>
                <a:latin typeface="Calibri" panose="020F0502020204030204" pitchFamily="34" charset="0"/>
                <a:cs typeface="Calibri" panose="020F0502020204030204" pitchFamily="34" charset="0"/>
              </a:rPr>
              <a:t>Virker</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siden</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troværdig</a:t>
            </a:r>
            <a:r>
              <a:rPr lang="en-US" sz="1200" b="1">
                <a:solidFill>
                  <a:srgbClr val="000000"/>
                </a:solidFill>
                <a:latin typeface="Calibri" panose="020F0502020204030204" pitchFamily="34" charset="0"/>
                <a:cs typeface="Calibri" panose="020F0502020204030204" pitchFamily="34" charset="0"/>
              </a:rPr>
              <a:t>? </a:t>
            </a:r>
          </a:p>
          <a:p>
            <a:pPr marL="0" indent="0">
              <a:lnSpc>
                <a:spcPct val="90000"/>
              </a:lnSpc>
              <a:spcAft>
                <a:spcPts val="0"/>
              </a:spcAft>
              <a:buNone/>
            </a:pPr>
            <a:r>
              <a:rPr lang="en-US" sz="1200">
                <a:solidFill>
                  <a:srgbClr val="000000"/>
                </a:solidFill>
                <a:latin typeface="Calibri" panose="020F0502020204030204" pitchFamily="34" charset="0"/>
                <a:cs typeface="Calibri" panose="020F0502020204030204" pitchFamily="34" charset="0"/>
              </a:rPr>
              <a:t>Ja, da det ser </a:t>
            </a:r>
            <a:r>
              <a:rPr lang="en-US" sz="1200" err="1">
                <a:solidFill>
                  <a:srgbClr val="000000"/>
                </a:solidFill>
                <a:latin typeface="Calibri" panose="020F0502020204030204" pitchFamily="34" charset="0"/>
                <a:cs typeface="Calibri" panose="020F0502020204030204" pitchFamily="34" charset="0"/>
              </a:rPr>
              <a:t>meget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professionelt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ud</a:t>
            </a:r>
            <a:endParaRPr lang="en-US" sz="1200">
              <a:solidFill>
                <a:srgbClr val="000000"/>
              </a:solidFill>
              <a:latin typeface="Calibri" panose="020F0502020204030204" pitchFamily="34" charset="0"/>
              <a:cs typeface="Calibri" panose="020F0502020204030204" pitchFamily="34" charset="0"/>
            </a:endParaRPr>
          </a:p>
          <a:p>
            <a:pPr marL="0" indent="0">
              <a:lnSpc>
                <a:spcPct val="90000"/>
              </a:lnSpc>
              <a:spcAft>
                <a:spcPts val="0"/>
              </a:spcAft>
              <a:buNone/>
            </a:pPr>
            <a:r>
              <a:rPr lang="en-US" sz="1200" b="1">
                <a:solidFill>
                  <a:srgbClr val="000000"/>
                </a:solidFill>
                <a:latin typeface="Calibri" panose="020F0502020204030204" pitchFamily="34" charset="0"/>
                <a:cs typeface="Calibri" panose="020F0502020204030204" pitchFamily="34" charset="0"/>
              </a:rPr>
              <a:t>5. </a:t>
            </a:r>
            <a:r>
              <a:rPr lang="en-US" sz="1200" b="1" err="1">
                <a:solidFill>
                  <a:srgbClr val="000000"/>
                </a:solidFill>
                <a:latin typeface="Calibri" panose="020F0502020204030204" pitchFamily="34" charset="0"/>
                <a:cs typeface="Calibri" panose="020F0502020204030204" pitchFamily="34" charset="0"/>
              </a:rPr>
              <a:t>Hvor</a:t>
            </a:r>
            <a:r>
              <a:rPr lang="en-US" sz="1200" b="1">
                <a:solidFill>
                  <a:srgbClr val="000000"/>
                </a:solidFill>
                <a:latin typeface="Calibri" panose="020F0502020204030204" pitchFamily="34" charset="0"/>
                <a:cs typeface="Calibri" panose="020F0502020204030204" pitchFamily="34" charset="0"/>
              </a:rPr>
              <a:t> lang </a:t>
            </a:r>
            <a:r>
              <a:rPr lang="en-US" sz="1200" b="1" err="1">
                <a:solidFill>
                  <a:srgbClr val="000000"/>
                </a:solidFill>
                <a:latin typeface="Calibri" panose="020F0502020204030204" pitchFamily="34" charset="0"/>
                <a:cs typeface="Calibri" panose="020F0502020204030204" pitchFamily="34" charset="0"/>
              </a:rPr>
              <a:t>tid</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vil</a:t>
            </a:r>
            <a:r>
              <a:rPr lang="en-US" sz="1200" b="1">
                <a:solidFill>
                  <a:srgbClr val="000000"/>
                </a:solidFill>
                <a:latin typeface="Calibri" panose="020F0502020204030204" pitchFamily="34" charset="0"/>
                <a:cs typeface="Calibri" panose="020F0502020204030204" pitchFamily="34" charset="0"/>
              </a:rPr>
              <a:t> du </a:t>
            </a:r>
            <a:r>
              <a:rPr lang="en-US" sz="1200" b="1" err="1">
                <a:solidFill>
                  <a:srgbClr val="000000"/>
                </a:solidFill>
                <a:latin typeface="Calibri" panose="020F0502020204030204" pitchFamily="34" charset="0"/>
                <a:cs typeface="Calibri" panose="020F0502020204030204" pitchFamily="34" charset="0"/>
              </a:rPr>
              <a:t>skyde</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på</a:t>
            </a:r>
            <a:r>
              <a:rPr lang="en-US" sz="1200" b="1">
                <a:solidFill>
                  <a:srgbClr val="000000"/>
                </a:solidFill>
                <a:latin typeface="Calibri" panose="020F0502020204030204" pitchFamily="34" charset="0"/>
                <a:cs typeface="Calibri" panose="020F0502020204030204" pitchFamily="34" charset="0"/>
              </a:rPr>
              <a:t>, det </a:t>
            </a:r>
            <a:r>
              <a:rPr lang="en-US" sz="1200" b="1" err="1">
                <a:solidFill>
                  <a:srgbClr val="000000"/>
                </a:solidFill>
                <a:latin typeface="Calibri" panose="020F0502020204030204" pitchFamily="34" charset="0"/>
                <a:cs typeface="Calibri" panose="020F0502020204030204" pitchFamily="34" charset="0"/>
              </a:rPr>
              <a:t>vil</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tage</a:t>
            </a:r>
            <a:r>
              <a:rPr lang="en-US" sz="1200" b="1">
                <a:solidFill>
                  <a:srgbClr val="000000"/>
                </a:solidFill>
                <a:latin typeface="Calibri" panose="020F0502020204030204" pitchFamily="34" charset="0"/>
                <a:cs typeface="Calibri" panose="020F0502020204030204" pitchFamily="34" charset="0"/>
              </a:rPr>
              <a:t> at </a:t>
            </a:r>
            <a:r>
              <a:rPr lang="en-US" sz="1200" b="1" err="1">
                <a:solidFill>
                  <a:srgbClr val="000000"/>
                </a:solidFill>
                <a:latin typeface="Calibri" panose="020F0502020204030204" pitchFamily="34" charset="0"/>
                <a:cs typeface="Calibri" panose="020F0502020204030204" pitchFamily="34" charset="0"/>
              </a:rPr>
              <a:t>bygge</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sådan</a:t>
            </a:r>
            <a:r>
              <a:rPr lang="en-US" sz="1200" b="1">
                <a:solidFill>
                  <a:srgbClr val="000000"/>
                </a:solidFill>
                <a:latin typeface="Calibri" panose="020F0502020204030204" pitchFamily="34" charset="0"/>
                <a:cs typeface="Calibri" panose="020F0502020204030204" pitchFamily="34" charset="0"/>
              </a:rPr>
              <a:t> et site op </a:t>
            </a:r>
            <a:r>
              <a:rPr lang="en-US" sz="1200" b="1" err="1">
                <a:solidFill>
                  <a:srgbClr val="000000"/>
                </a:solidFill>
                <a:latin typeface="Calibri" panose="020F0502020204030204" pitchFamily="34" charset="0"/>
                <a:cs typeface="Calibri" panose="020F0502020204030204" pitchFamily="34" charset="0"/>
              </a:rPr>
              <a:t>fra</a:t>
            </a:r>
            <a:r>
              <a:rPr lang="en-US" sz="1200" b="1">
                <a:solidFill>
                  <a:srgbClr val="000000"/>
                </a:solidFill>
                <a:latin typeface="Calibri" panose="020F0502020204030204" pitchFamily="34" charset="0"/>
                <a:cs typeface="Calibri" panose="020F0502020204030204" pitchFamily="34" charset="0"/>
              </a:rPr>
              <a:t> </a:t>
            </a:r>
            <a:r>
              <a:rPr lang="en-US" sz="1200" b="1" err="1">
                <a:solidFill>
                  <a:srgbClr val="000000"/>
                </a:solidFill>
                <a:latin typeface="Calibri" panose="020F0502020204030204" pitchFamily="34" charset="0"/>
                <a:cs typeface="Calibri" panose="020F0502020204030204" pitchFamily="34" charset="0"/>
              </a:rPr>
              <a:t>bunden</a:t>
            </a:r>
            <a:r>
              <a:rPr lang="en-US" sz="1200" b="1">
                <a:solidFill>
                  <a:srgbClr val="000000"/>
                </a:solidFill>
                <a:latin typeface="Calibri" panose="020F0502020204030204" pitchFamily="34" charset="0"/>
                <a:cs typeface="Calibri" panose="020F0502020204030204" pitchFamily="34" charset="0"/>
              </a:rPr>
              <a:t>?</a:t>
            </a:r>
          </a:p>
          <a:p>
            <a:pPr marL="0" indent="0">
              <a:lnSpc>
                <a:spcPct val="90000"/>
              </a:lnSpc>
              <a:spcAft>
                <a:spcPts val="0"/>
              </a:spcAft>
              <a:buNone/>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erfaren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programmør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kan</a:t>
            </a:r>
            <a:r>
              <a:rPr lang="en-US" sz="1200">
                <a:solidFill>
                  <a:srgbClr val="000000"/>
                </a:solidFill>
                <a:latin typeface="Calibri" panose="020F0502020204030204" pitchFamily="34" charset="0"/>
                <a:cs typeface="Calibri" panose="020F0502020204030204" pitchFamily="34" charset="0"/>
              </a:rPr>
              <a:t> man lave et site </a:t>
            </a:r>
            <a:r>
              <a:rPr lang="en-US" sz="1200" err="1">
                <a:solidFill>
                  <a:srgbClr val="000000"/>
                </a:solidFill>
                <a:latin typeface="Calibri" panose="020F0502020204030204" pitchFamily="34" charset="0"/>
                <a:cs typeface="Calibri" panose="020F0502020204030204" pitchFamily="34" charset="0"/>
              </a:rPr>
              <a:t>magen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til</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på</a:t>
            </a:r>
            <a:r>
              <a:rPr lang="en-US" sz="1200">
                <a:solidFill>
                  <a:srgbClr val="000000"/>
                </a:solidFill>
                <a:latin typeface="Calibri" panose="020F0502020204030204" pitchFamily="34" charset="0"/>
                <a:cs typeface="Calibri" panose="020F0502020204030204" pitchFamily="34" charset="0"/>
              </a:rPr>
              <a:t> 1-2 </a:t>
            </a:r>
            <a:r>
              <a:rPr lang="en-US" sz="1200" err="1">
                <a:solidFill>
                  <a:srgbClr val="000000"/>
                </a:solidFill>
                <a:latin typeface="Calibri" panose="020F0502020204030204" pitchFamily="34" charset="0"/>
                <a:cs typeface="Calibri" panose="020F0502020204030204" pitchFamily="34" charset="0"/>
              </a:rPr>
              <a:t>uger</a:t>
            </a:r>
            <a:r>
              <a:rPr lang="en-US" sz="1200">
                <a:solidFill>
                  <a:srgbClr val="000000"/>
                </a:solidFill>
                <a:latin typeface="Calibri" panose="020F0502020204030204" pitchFamily="34" charset="0"/>
                <a:cs typeface="Calibri" panose="020F0502020204030204" pitchFamily="34" charset="0"/>
              </a:rPr>
              <a:t>. </a:t>
            </a:r>
          </a:p>
          <a:p>
            <a:pPr marL="0" indent="0">
              <a:lnSpc>
                <a:spcPct val="90000"/>
              </a:lnSpc>
              <a:spcAft>
                <a:spcPts val="0"/>
              </a:spcAft>
              <a:buNone/>
            </a:pPr>
            <a:r>
              <a:rPr lang="en-US" sz="1200">
                <a:solidFill>
                  <a:srgbClr val="000000"/>
                </a:solidFill>
                <a:latin typeface="Calibri" panose="020F0502020204030204" pitchFamily="34" charset="0"/>
                <a:cs typeface="Calibri" panose="020F0502020204030204" pitchFamily="34" charset="0"/>
              </a:rPr>
              <a:t>Da der </a:t>
            </a:r>
            <a:r>
              <a:rPr lang="en-US" sz="1200" err="1">
                <a:solidFill>
                  <a:srgbClr val="000000"/>
                </a:solidFill>
                <a:latin typeface="Calibri" panose="020F0502020204030204" pitchFamily="34" charset="0"/>
                <a:cs typeface="Calibri" panose="020F0502020204030204" pitchFamily="34" charset="0"/>
              </a:rPr>
              <a:t>ikke</a:t>
            </a:r>
            <a:r>
              <a:rPr lang="en-US" sz="1200">
                <a:solidFill>
                  <a:srgbClr val="000000"/>
                </a:solidFill>
                <a:latin typeface="Calibri" panose="020F0502020204030204" pitchFamily="34" charset="0"/>
                <a:cs typeface="Calibri" panose="020F0502020204030204" pitchFamily="34" charset="0"/>
              </a:rPr>
              <a:t> login-function </a:t>
            </a:r>
            <a:r>
              <a:rPr lang="en-US" sz="1200" err="1">
                <a:solidFill>
                  <a:srgbClr val="000000"/>
                </a:solidFill>
                <a:latin typeface="Calibri" panose="020F0502020204030204" pitchFamily="34" charset="0"/>
                <a:cs typeface="Calibri" panose="020F0502020204030204" pitchFamily="34" charset="0"/>
              </a:rPr>
              <a:t>eller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købe</a:t>
            </a:r>
            <a:r>
              <a:rPr lang="en-US" sz="1200">
                <a:solidFill>
                  <a:srgbClr val="000000"/>
                </a:solidFill>
                <a:latin typeface="Calibri" panose="020F0502020204030204" pitchFamily="34" charset="0"/>
                <a:cs typeface="Calibri" panose="020F0502020204030204" pitchFamily="34" charset="0"/>
              </a:rPr>
              <a:t>-function. </a:t>
            </a:r>
          </a:p>
          <a:p>
            <a:endParaRPr lang="da-DK"/>
          </a:p>
        </p:txBody>
      </p:sp>
    </p:spTree>
    <p:extLst>
      <p:ext uri="{BB962C8B-B14F-4D97-AF65-F5344CB8AC3E}">
        <p14:creationId xmlns:p14="http://schemas.microsoft.com/office/powerpoint/2010/main" val="294321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FCC271-BA8F-8CA6-7860-9871A06986F3}"/>
              </a:ext>
            </a:extLst>
          </p:cNvPr>
          <p:cNvSpPr>
            <a:spLocks noGrp="1"/>
          </p:cNvSpPr>
          <p:nvPr>
            <p:ph type="title"/>
          </p:nvPr>
        </p:nvSpPr>
        <p:spPr/>
        <p:txBody>
          <a:bodyPr/>
          <a:lstStyle/>
          <a:p>
            <a:r>
              <a:rPr lang="da-DK"/>
              <a:t>Gruppe 4</a:t>
            </a:r>
          </a:p>
        </p:txBody>
      </p:sp>
      <p:sp>
        <p:nvSpPr>
          <p:cNvPr id="3" name="Pladsholder til indhold 2">
            <a:extLst>
              <a:ext uri="{FF2B5EF4-FFF2-40B4-BE49-F238E27FC236}">
                <a16:creationId xmlns:a16="http://schemas.microsoft.com/office/drawing/2014/main" id="{4E9050FD-BD7C-738B-D9A4-3F6F6EDF7894}"/>
              </a:ext>
            </a:extLst>
          </p:cNvPr>
          <p:cNvSpPr>
            <a:spLocks noGrp="1"/>
          </p:cNvSpPr>
          <p:nvPr>
            <p:ph idx="1"/>
          </p:nvPr>
        </p:nvSpPr>
        <p:spPr>
          <a:xfrm>
            <a:off x="812801" y="1484853"/>
            <a:ext cx="8464551" cy="4859097"/>
          </a:xfrm>
        </p:spPr>
        <p:txBody>
          <a:bodyPr/>
          <a:lstStyle/>
          <a:p>
            <a:r>
              <a:rPr lang="da-DK" sz="1600" b="1">
                <a:solidFill>
                  <a:srgbClr val="374151"/>
                </a:solidFill>
              </a:rPr>
              <a:t>Hvad kunne teknologitendenserne inden for webdesign være i 2033?</a:t>
            </a:r>
            <a:endParaRPr lang="da-DK"/>
          </a:p>
          <a:p>
            <a:pPr lvl="1"/>
            <a:r>
              <a:rPr lang="da-DK" sz="1400">
                <a:solidFill>
                  <a:srgbClr val="1F1F1F"/>
                </a:solidFill>
              </a:rPr>
              <a:t>Virtuel og </a:t>
            </a:r>
            <a:r>
              <a:rPr lang="da-DK" sz="1400" err="1">
                <a:solidFill>
                  <a:srgbClr val="1F1F1F"/>
                </a:solidFill>
              </a:rPr>
              <a:t>arugmented</a:t>
            </a:r>
            <a:r>
              <a:rPr lang="da-DK" sz="1400">
                <a:solidFill>
                  <a:srgbClr val="1F1F1F"/>
                </a:solidFill>
              </a:rPr>
              <a:t> reality (VR/AR) vil blive mere udbredt i webdesign. Dette vil give designere mulighed for at skabe mere interaktive og engagerende oplevelser for brugerne.</a:t>
            </a:r>
            <a:endParaRPr lang="da-DK" sz="1400"/>
          </a:p>
          <a:p>
            <a:pPr lvl="1"/>
            <a:r>
              <a:rPr lang="da-DK" sz="1400">
                <a:solidFill>
                  <a:srgbClr val="1F1F1F"/>
                </a:solidFill>
              </a:rPr>
              <a:t>Machine learning og kunstig intelligens (AI) vil blive brugt til at automatisere opgaver og generere indhold. Dette vil frigive webdesignere til at fokusere på mere kreative aspekter af deres arbejde.</a:t>
            </a:r>
            <a:endParaRPr lang="da-DK" sz="1400"/>
          </a:p>
          <a:p>
            <a:pPr lvl="1"/>
            <a:r>
              <a:rPr lang="da-DK" sz="1400">
                <a:solidFill>
                  <a:srgbClr val="1F1F1F"/>
                </a:solidFill>
              </a:rPr>
              <a:t>Web 3.0 vil revolutionere internettet ved at gøre det mere brugercentreret og brugervenligt. Dette vil skabe nye muligheder for webdesignere at skabe mere personlige og engagerende oplevelser for brugerne.</a:t>
            </a:r>
            <a:endParaRPr lang="da-DK" sz="1800"/>
          </a:p>
          <a:p>
            <a:pPr marL="0" indent="0">
              <a:buNone/>
            </a:pPr>
            <a:endParaRPr lang="da-DK" sz="1400">
              <a:solidFill>
                <a:srgbClr val="1F1F1F"/>
              </a:solidFill>
            </a:endParaRPr>
          </a:p>
          <a:p>
            <a:endParaRPr lang="da-DK" sz="1600" b="1">
              <a:solidFill>
                <a:srgbClr val="374151"/>
              </a:solidFill>
            </a:endParaRPr>
          </a:p>
          <a:p>
            <a:endParaRPr lang="da-DK" sz="1600" b="1">
              <a:solidFill>
                <a:srgbClr val="374151"/>
              </a:solidFill>
            </a:endParaRPr>
          </a:p>
        </p:txBody>
      </p:sp>
    </p:spTree>
    <p:extLst>
      <p:ext uri="{BB962C8B-B14F-4D97-AF65-F5344CB8AC3E}">
        <p14:creationId xmlns:p14="http://schemas.microsoft.com/office/powerpoint/2010/main" val="12393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62E29A-C148-BBD2-60D2-64EF993F06E1}"/>
              </a:ext>
            </a:extLst>
          </p:cNvPr>
          <p:cNvSpPr>
            <a:spLocks noGrp="1"/>
          </p:cNvSpPr>
          <p:nvPr>
            <p:ph type="title"/>
          </p:nvPr>
        </p:nvSpPr>
        <p:spPr/>
        <p:txBody>
          <a:bodyPr/>
          <a:lstStyle/>
          <a:p>
            <a:r>
              <a:rPr lang="da-DK"/>
              <a:t>Gruppe 4 </a:t>
            </a:r>
          </a:p>
        </p:txBody>
      </p:sp>
      <p:sp>
        <p:nvSpPr>
          <p:cNvPr id="3" name="Pladsholder til indhold 2">
            <a:extLst>
              <a:ext uri="{FF2B5EF4-FFF2-40B4-BE49-F238E27FC236}">
                <a16:creationId xmlns:a16="http://schemas.microsoft.com/office/drawing/2014/main" id="{0C5928D3-82CD-C4F0-A026-7FA972E37121}"/>
              </a:ext>
            </a:extLst>
          </p:cNvPr>
          <p:cNvSpPr>
            <a:spLocks noGrp="1"/>
          </p:cNvSpPr>
          <p:nvPr>
            <p:ph idx="1"/>
          </p:nvPr>
        </p:nvSpPr>
        <p:spPr>
          <a:xfrm>
            <a:off x="740914" y="1484853"/>
            <a:ext cx="10017305" cy="3881437"/>
          </a:xfrm>
        </p:spPr>
        <p:txBody>
          <a:bodyPr/>
          <a:lstStyle/>
          <a:p>
            <a:r>
              <a:rPr lang="da-DK" sz="1600" b="1">
                <a:solidFill>
                  <a:srgbClr val="374151"/>
                </a:solidFill>
              </a:rPr>
              <a:t>Hvad er de nyeste teknologier og tendenser inden for webprogrammering? </a:t>
            </a:r>
            <a:endParaRPr lang="da-DK" sz="1600">
              <a:solidFill>
                <a:srgbClr val="374151"/>
              </a:solidFill>
            </a:endParaRPr>
          </a:p>
          <a:p>
            <a:pPr marL="800100"/>
            <a:r>
              <a:rPr lang="da-DK" sz="1400">
                <a:solidFill>
                  <a:srgbClr val="1F1F1F"/>
                </a:solidFill>
                <a:ea typeface="+mn-lt"/>
                <a:cs typeface="+mn-lt"/>
              </a:rPr>
              <a:t>**** JavaScript kan bruges til at tilføje interaktive elementer til websider, såsom formularer, animationer og spil.</a:t>
            </a:r>
            <a:endParaRPr lang="da-DK" sz="1400"/>
          </a:p>
          <a:p>
            <a:pPr marL="800100"/>
            <a:r>
              <a:rPr lang="da-DK" sz="1400">
                <a:solidFill>
                  <a:srgbClr val="1F1F1F"/>
                </a:solidFill>
                <a:ea typeface="+mn-lt"/>
                <a:cs typeface="+mn-lt"/>
              </a:rPr>
              <a:t>**** </a:t>
            </a:r>
            <a:r>
              <a:rPr lang="da-DK" sz="1400" err="1">
                <a:solidFill>
                  <a:srgbClr val="1F1F1F"/>
                </a:solidFill>
                <a:ea typeface="+mn-lt"/>
                <a:cs typeface="+mn-lt"/>
              </a:rPr>
              <a:t>React</a:t>
            </a:r>
            <a:r>
              <a:rPr lang="da-DK" sz="1400">
                <a:solidFill>
                  <a:srgbClr val="1F1F1F"/>
                </a:solidFill>
                <a:ea typeface="+mn-lt"/>
                <a:cs typeface="+mn-lt"/>
              </a:rPr>
              <a:t> kan bruges til at skabe dynamiske og </a:t>
            </a:r>
            <a:r>
              <a:rPr lang="da-DK" sz="1400" err="1">
                <a:solidFill>
                  <a:srgbClr val="1F1F1F"/>
                </a:solidFill>
                <a:ea typeface="+mn-lt"/>
                <a:cs typeface="+mn-lt"/>
              </a:rPr>
              <a:t>responsive</a:t>
            </a:r>
            <a:r>
              <a:rPr lang="da-DK" sz="1400">
                <a:solidFill>
                  <a:srgbClr val="1F1F1F"/>
                </a:solidFill>
                <a:ea typeface="+mn-lt"/>
                <a:cs typeface="+mn-lt"/>
              </a:rPr>
              <a:t> websider, der opdateres automatisk, når data ændres.</a:t>
            </a:r>
            <a:endParaRPr lang="da-DK" sz="1400"/>
          </a:p>
          <a:p>
            <a:pPr marL="800100"/>
            <a:r>
              <a:rPr lang="da-DK" sz="1400">
                <a:solidFill>
                  <a:srgbClr val="1F1F1F"/>
                </a:solidFill>
                <a:ea typeface="+mn-lt"/>
                <a:cs typeface="+mn-lt"/>
              </a:rPr>
              <a:t>**** </a:t>
            </a:r>
            <a:r>
              <a:rPr lang="da-DK" sz="1400" err="1">
                <a:solidFill>
                  <a:srgbClr val="1F1F1F"/>
                </a:solidFill>
                <a:ea typeface="+mn-lt"/>
                <a:cs typeface="+mn-lt"/>
              </a:rPr>
              <a:t>TypeScript</a:t>
            </a:r>
            <a:r>
              <a:rPr lang="da-DK" sz="1400">
                <a:solidFill>
                  <a:srgbClr val="1F1F1F"/>
                </a:solidFill>
                <a:ea typeface="+mn-lt"/>
                <a:cs typeface="+mn-lt"/>
              </a:rPr>
              <a:t> kan bruges til at gøre koden mere sikker og robust ved at tilføje typeinformationer.</a:t>
            </a:r>
            <a:endParaRPr lang="da-DK" sz="1400"/>
          </a:p>
          <a:p>
            <a:pPr marL="800100"/>
            <a:r>
              <a:rPr lang="da-DK" sz="1400">
                <a:solidFill>
                  <a:srgbClr val="1F1F1F"/>
                </a:solidFill>
                <a:ea typeface="+mn-lt"/>
                <a:cs typeface="+mn-lt"/>
              </a:rPr>
              <a:t>**** </a:t>
            </a:r>
            <a:r>
              <a:rPr lang="da-DK" sz="1400" err="1">
                <a:solidFill>
                  <a:srgbClr val="1F1F1F"/>
                </a:solidFill>
                <a:ea typeface="+mn-lt"/>
                <a:cs typeface="+mn-lt"/>
              </a:rPr>
              <a:t>GraphQL</a:t>
            </a:r>
            <a:r>
              <a:rPr lang="da-DK" sz="1400">
                <a:solidFill>
                  <a:srgbClr val="1F1F1F"/>
                </a:solidFill>
                <a:ea typeface="+mn-lt"/>
                <a:cs typeface="+mn-lt"/>
              </a:rPr>
              <a:t> kan bruges til at anmode om data fra en server på en måde, der er mere effektiv og fleksibel end traditionelle </a:t>
            </a:r>
            <a:r>
              <a:rPr lang="da-DK" sz="1400" err="1">
                <a:solidFill>
                  <a:srgbClr val="1F1F1F"/>
                </a:solidFill>
                <a:ea typeface="+mn-lt"/>
                <a:cs typeface="+mn-lt"/>
              </a:rPr>
              <a:t>REST-API'er</a:t>
            </a:r>
            <a:r>
              <a:rPr lang="da-DK" sz="1400">
                <a:solidFill>
                  <a:srgbClr val="1F1F1F"/>
                </a:solidFill>
                <a:ea typeface="+mn-lt"/>
                <a:cs typeface="+mn-lt"/>
              </a:rPr>
              <a:t>.</a:t>
            </a:r>
            <a:endParaRPr lang="da-DK" sz="1400"/>
          </a:p>
          <a:p>
            <a:pPr marL="800100"/>
            <a:r>
              <a:rPr lang="da-DK" sz="1400">
                <a:solidFill>
                  <a:srgbClr val="1F1F1F"/>
                </a:solidFill>
                <a:ea typeface="+mn-lt"/>
                <a:cs typeface="+mn-lt"/>
              </a:rPr>
              <a:t>**** </a:t>
            </a:r>
            <a:r>
              <a:rPr lang="da-DK" sz="1400" err="1">
                <a:solidFill>
                  <a:srgbClr val="1F1F1F"/>
                </a:solidFill>
                <a:ea typeface="+mn-lt"/>
                <a:cs typeface="+mn-lt"/>
              </a:rPr>
              <a:t>Serverless</a:t>
            </a:r>
            <a:r>
              <a:rPr lang="da-DK" sz="1400">
                <a:solidFill>
                  <a:srgbClr val="1F1F1F"/>
                </a:solidFill>
                <a:ea typeface="+mn-lt"/>
                <a:cs typeface="+mn-lt"/>
              </a:rPr>
              <a:t> </a:t>
            </a:r>
            <a:r>
              <a:rPr lang="da-DK" sz="1400" err="1">
                <a:solidFill>
                  <a:srgbClr val="1F1F1F"/>
                </a:solidFill>
                <a:ea typeface="+mn-lt"/>
                <a:cs typeface="+mn-lt"/>
              </a:rPr>
              <a:t>computing</a:t>
            </a:r>
            <a:r>
              <a:rPr lang="da-DK" sz="1400">
                <a:solidFill>
                  <a:srgbClr val="1F1F1F"/>
                </a:solidFill>
                <a:ea typeface="+mn-lt"/>
                <a:cs typeface="+mn-lt"/>
              </a:rPr>
              <a:t> kan bruges til at bygge og skalere webapplikationer uden at bekymre sig om at administrere servere.</a:t>
            </a:r>
            <a:endParaRPr lang="da-DK" sz="1400"/>
          </a:p>
          <a:p>
            <a:pPr marL="800100"/>
            <a:r>
              <a:rPr lang="da-DK" sz="1400">
                <a:solidFill>
                  <a:srgbClr val="1F1F1F"/>
                </a:solidFill>
                <a:ea typeface="+mn-lt"/>
                <a:cs typeface="+mn-lt"/>
              </a:rPr>
              <a:t>**** Machine learning og kunstig intelligens (AI) kan bruges til at skabe mere personlige og engagerende oplevelser for brugerne, såsom at anbefale produkter eller generere indhold.</a:t>
            </a:r>
            <a:endParaRPr lang="da-DK" sz="1400"/>
          </a:p>
          <a:p>
            <a:pPr marL="800100"/>
            <a:r>
              <a:rPr lang="da-DK" sz="1400">
                <a:solidFill>
                  <a:srgbClr val="1F1F1F"/>
                </a:solidFill>
                <a:ea typeface="+mn-lt"/>
                <a:cs typeface="+mn-lt"/>
              </a:rPr>
              <a:t>**** Web3 kan bruges til at skabe mere sikre og gennemsigtige applikationer, der er ejet og kontrolleret af brugerne.</a:t>
            </a:r>
            <a:endParaRPr lang="da-DK" sz="1400"/>
          </a:p>
          <a:p>
            <a:endParaRPr lang="da-DK" sz="1600" b="1">
              <a:solidFill>
                <a:srgbClr val="374151"/>
              </a:solidFill>
            </a:endParaRPr>
          </a:p>
          <a:p>
            <a:pPr marL="0" indent="0">
              <a:buNone/>
            </a:pPr>
            <a:endParaRPr lang="da-DK" sz="1600" b="1">
              <a:solidFill>
                <a:srgbClr val="374151"/>
              </a:solidFill>
            </a:endParaRPr>
          </a:p>
        </p:txBody>
      </p:sp>
    </p:spTree>
    <p:extLst>
      <p:ext uri="{BB962C8B-B14F-4D97-AF65-F5344CB8AC3E}">
        <p14:creationId xmlns:p14="http://schemas.microsoft.com/office/powerpoint/2010/main" val="73938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BD33D-ABEE-0DEC-3920-A7883E9C895A}"/>
              </a:ext>
            </a:extLst>
          </p:cNvPr>
          <p:cNvSpPr>
            <a:spLocks noGrp="1"/>
          </p:cNvSpPr>
          <p:nvPr>
            <p:ph type="title"/>
          </p:nvPr>
        </p:nvSpPr>
        <p:spPr/>
        <p:txBody>
          <a:bodyPr/>
          <a:lstStyle/>
          <a:p>
            <a:r>
              <a:rPr lang="da-DK"/>
              <a:t>Gruppe 4</a:t>
            </a:r>
          </a:p>
        </p:txBody>
      </p:sp>
      <p:sp>
        <p:nvSpPr>
          <p:cNvPr id="3" name="Pladsholder til indhold 2">
            <a:extLst>
              <a:ext uri="{FF2B5EF4-FFF2-40B4-BE49-F238E27FC236}">
                <a16:creationId xmlns:a16="http://schemas.microsoft.com/office/drawing/2014/main" id="{560B4B22-7673-535E-D6EC-6F2C135BED8A}"/>
              </a:ext>
            </a:extLst>
          </p:cNvPr>
          <p:cNvSpPr>
            <a:spLocks noGrp="1"/>
          </p:cNvSpPr>
          <p:nvPr>
            <p:ph idx="1"/>
          </p:nvPr>
        </p:nvSpPr>
        <p:spPr>
          <a:xfrm>
            <a:off x="812801" y="1427344"/>
            <a:ext cx="8795230" cy="3881437"/>
          </a:xfrm>
        </p:spPr>
        <p:txBody>
          <a:bodyPr/>
          <a:lstStyle/>
          <a:p>
            <a:r>
              <a:rPr lang="da-DK" sz="1600" b="1">
                <a:solidFill>
                  <a:srgbClr val="374151"/>
                </a:solidFill>
              </a:rPr>
              <a:t>Hvorfor er det vigtigt for en multimediedesigner at beherske webprogrammering? </a:t>
            </a:r>
            <a:br>
              <a:rPr lang="en-US"/>
            </a:br>
            <a:r>
              <a:rPr lang="da-DK" sz="1400">
                <a:solidFill>
                  <a:srgbClr val="1F1F1F"/>
                </a:solidFill>
                <a:ea typeface="+mn-lt"/>
                <a:cs typeface="+mn-lt"/>
              </a:rPr>
              <a:t>Der er flere grunde til, at det er vigtigt for en multimediedesigner at beherske webprogrammering.</a:t>
            </a:r>
            <a:endParaRPr lang="da-DK" sz="1400" b="1">
              <a:solidFill>
                <a:srgbClr val="374151"/>
              </a:solidFill>
            </a:endParaRPr>
          </a:p>
          <a:p>
            <a:pPr marL="857250"/>
            <a:r>
              <a:rPr lang="da-DK" sz="1400">
                <a:solidFill>
                  <a:srgbClr val="1F1F1F"/>
                </a:solidFill>
                <a:ea typeface="+mn-lt"/>
                <a:cs typeface="+mn-lt"/>
              </a:rPr>
              <a:t>Det giver multimediedesigneren mere kontrol over deres arbejde. Ved at kunne programmere kan multimediedesignere skabe mere komplekse og interaktive weboplevelser. De kan også skabe weboplevelser, der er mere tilpasset de specifikke behov og ønsker af deres kunder.</a:t>
            </a:r>
            <a:endParaRPr lang="da-DK" sz="1400"/>
          </a:p>
          <a:p>
            <a:pPr marL="857250"/>
            <a:r>
              <a:rPr lang="da-DK" sz="1400">
                <a:solidFill>
                  <a:srgbClr val="1F1F1F"/>
                </a:solidFill>
                <a:ea typeface="+mn-lt"/>
                <a:cs typeface="+mn-lt"/>
              </a:rPr>
              <a:t>Det gør multimediedesigneren mere fleksibel. Ved at kunne programmere kan multimediedesignere arbejde på et bredere udvalg af projekter. De kan også arbejde mere selvstændigt og behøver ikke at være afhængige af andre udviklere.</a:t>
            </a:r>
            <a:endParaRPr lang="da-DK" sz="1400"/>
          </a:p>
          <a:p>
            <a:pPr marL="857250"/>
            <a:r>
              <a:rPr lang="da-DK" sz="1400">
                <a:solidFill>
                  <a:srgbClr val="1F1F1F"/>
                </a:solidFill>
                <a:ea typeface="+mn-lt"/>
                <a:cs typeface="+mn-lt"/>
              </a:rPr>
              <a:t>Det gør multimediedesigneren mere eftertragtet på arbejdsmarkedet. Virksomheder er i stigende grad på udkig efter multimediedesignere, der kan programmere. Dette skyldes, at der er et stort behov for weboplevelser, der er både engagerende og effektive.</a:t>
            </a:r>
            <a:endParaRPr lang="da-DK" sz="1400"/>
          </a:p>
          <a:p>
            <a:pPr marL="857250"/>
            <a:endParaRPr lang="da-DK" sz="1600" b="1">
              <a:solidFill>
                <a:srgbClr val="374151"/>
              </a:solidFill>
            </a:endParaRPr>
          </a:p>
        </p:txBody>
      </p:sp>
    </p:spTree>
    <p:extLst>
      <p:ext uri="{BB962C8B-B14F-4D97-AF65-F5344CB8AC3E}">
        <p14:creationId xmlns:p14="http://schemas.microsoft.com/office/powerpoint/2010/main" val="256830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4514B-46D0-C350-F6CF-A2D2455FD725}"/>
              </a:ext>
            </a:extLst>
          </p:cNvPr>
          <p:cNvSpPr>
            <a:spLocks noGrp="1"/>
          </p:cNvSpPr>
          <p:nvPr>
            <p:ph type="title"/>
          </p:nvPr>
        </p:nvSpPr>
        <p:spPr/>
        <p:txBody>
          <a:bodyPr/>
          <a:lstStyle/>
          <a:p>
            <a:r>
              <a:rPr lang="da-DK"/>
              <a:t>Gruppe 4</a:t>
            </a:r>
          </a:p>
        </p:txBody>
      </p:sp>
      <p:sp>
        <p:nvSpPr>
          <p:cNvPr id="3" name="Pladsholder til indhold 2">
            <a:extLst>
              <a:ext uri="{FF2B5EF4-FFF2-40B4-BE49-F238E27FC236}">
                <a16:creationId xmlns:a16="http://schemas.microsoft.com/office/drawing/2014/main" id="{676DA4B1-5994-DFFC-7772-814FC3B7B7BF}"/>
              </a:ext>
            </a:extLst>
          </p:cNvPr>
          <p:cNvSpPr>
            <a:spLocks noGrp="1"/>
          </p:cNvSpPr>
          <p:nvPr>
            <p:ph idx="1"/>
          </p:nvPr>
        </p:nvSpPr>
        <p:spPr>
          <a:xfrm>
            <a:off x="812801" y="1484853"/>
            <a:ext cx="10117947" cy="3881437"/>
          </a:xfrm>
        </p:spPr>
        <p:txBody>
          <a:bodyPr/>
          <a:lstStyle/>
          <a:p>
            <a:r>
              <a:rPr lang="da-DK" sz="1600" b="1">
                <a:solidFill>
                  <a:srgbClr val="374151"/>
                </a:solidFill>
              </a:rPr>
              <a:t>Hvordan passer udviklingen/programmeringen af websteder ind i </a:t>
            </a:r>
            <a:r>
              <a:rPr lang="da-DK" sz="1600" b="1" err="1">
                <a:solidFill>
                  <a:srgbClr val="374151"/>
                </a:solidFill>
              </a:rPr>
              <a:t>Garretts</a:t>
            </a:r>
            <a:r>
              <a:rPr lang="da-DK" sz="1600" b="1">
                <a:solidFill>
                  <a:srgbClr val="374151"/>
                </a:solidFill>
              </a:rPr>
              <a:t> 5 Elementer?</a:t>
            </a:r>
          </a:p>
          <a:p>
            <a:pPr lvl="1"/>
            <a:r>
              <a:rPr lang="da-DK" sz="1400" b="1">
                <a:solidFill>
                  <a:srgbClr val="374151"/>
                </a:solidFill>
              </a:rPr>
              <a:t>Brug af kunstig intelligens udfordrer </a:t>
            </a:r>
            <a:r>
              <a:rPr lang="da-DK" sz="1400" b="1" err="1">
                <a:solidFill>
                  <a:srgbClr val="374151"/>
                </a:solidFill>
              </a:rPr>
              <a:t>Garretts</a:t>
            </a:r>
            <a:r>
              <a:rPr lang="da-DK" sz="1400" b="1">
                <a:solidFill>
                  <a:srgbClr val="374151"/>
                </a:solidFill>
              </a:rPr>
              <a:t> 5-planes, da de 5 faser smelter sammen ved brug af disse værktøjer og de menneskelige overvejelser derfor går tabt.</a:t>
            </a:r>
          </a:p>
          <a:p>
            <a:pPr lvl="1"/>
            <a:r>
              <a:rPr lang="da-DK" sz="1400" b="1">
                <a:solidFill>
                  <a:srgbClr val="374151"/>
                </a:solidFill>
              </a:rPr>
              <a:t>Kvaliteten, etiske overvejelser mm. bag en hjemmeside kan gå tabt ved brug af kunstig intelligens. Det er væsentligt at webdesigneren forholder sig kritisk hertil. </a:t>
            </a:r>
          </a:p>
        </p:txBody>
      </p:sp>
    </p:spTree>
    <p:extLst>
      <p:ext uri="{BB962C8B-B14F-4D97-AF65-F5344CB8AC3E}">
        <p14:creationId xmlns:p14="http://schemas.microsoft.com/office/powerpoint/2010/main" val="46934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5896-57FB-5903-B1D7-7681CE4AEAD7}"/>
              </a:ext>
            </a:extLst>
          </p:cNvPr>
          <p:cNvSpPr>
            <a:spLocks noGrp="1"/>
          </p:cNvSpPr>
          <p:nvPr>
            <p:ph type="title"/>
          </p:nvPr>
        </p:nvSpPr>
        <p:spPr/>
        <p:txBody>
          <a:bodyPr/>
          <a:lstStyle/>
          <a:p>
            <a:r>
              <a:rPr lang="en-US"/>
              <a:t>Gruppe 5</a:t>
            </a:r>
          </a:p>
        </p:txBody>
      </p:sp>
      <p:sp>
        <p:nvSpPr>
          <p:cNvPr id="3" name="Content Placeholder 2">
            <a:extLst>
              <a:ext uri="{FF2B5EF4-FFF2-40B4-BE49-F238E27FC236}">
                <a16:creationId xmlns:a16="http://schemas.microsoft.com/office/drawing/2014/main" id="{6DDBA80C-7ABA-3711-2320-7D18F2DD8647}"/>
              </a:ext>
            </a:extLst>
          </p:cNvPr>
          <p:cNvSpPr>
            <a:spLocks noGrp="1"/>
          </p:cNvSpPr>
          <p:nvPr>
            <p:ph idx="1"/>
          </p:nvPr>
        </p:nvSpPr>
        <p:spPr>
          <a:xfrm>
            <a:off x="812801" y="1341439"/>
            <a:ext cx="8464551" cy="4700587"/>
          </a:xfrm>
        </p:spPr>
        <p:txBody>
          <a:bodyPr/>
          <a:lstStyle/>
          <a:p>
            <a:r>
              <a:rPr lang="en-US" err="1"/>
              <a:t>Øvelse</a:t>
            </a:r>
            <a:r>
              <a:rPr lang="en-US"/>
              <a:t> 2:</a:t>
            </a:r>
          </a:p>
          <a:p>
            <a:pPr>
              <a:buAutoNum type="arabicPeriod"/>
            </a:pPr>
            <a:r>
              <a:rPr lang="en-US" sz="1300"/>
              <a:t>One of the biggest trends of 2023 is AI (Artificial intelligence), which transform companies and makes machines able to learn and make decisions like humans. Automation</a:t>
            </a:r>
          </a:p>
          <a:p>
            <a:pPr>
              <a:buAutoNum type="arabicPeriod"/>
            </a:pPr>
            <a:r>
              <a:rPr lang="en-US" sz="1300"/>
              <a:t>Potential web trends in 2033: </a:t>
            </a:r>
          </a:p>
          <a:p>
            <a:pPr>
              <a:buFont typeface="Calibri" panose="05000000000000000000" pitchFamily="2" charset="2"/>
              <a:buChar char="-"/>
            </a:pPr>
            <a:r>
              <a:rPr lang="en-US" sz="1300" b="1">
                <a:ea typeface="+mn-lt"/>
                <a:cs typeface="+mn-lt"/>
              </a:rPr>
              <a:t>Privacy-First Design</a:t>
            </a:r>
            <a:r>
              <a:rPr lang="en-US" sz="1300">
                <a:solidFill>
                  <a:srgbClr val="374151"/>
                </a:solidFill>
                <a:ea typeface="+mn-lt"/>
                <a:cs typeface="+mn-lt"/>
              </a:rPr>
              <a:t>: With increasing concerns about data privacy, web design in 2033 may prioritize privacy by design, strong encryption, decentralized data storage, user-controlled data sharing</a:t>
            </a:r>
            <a:endParaRPr lang="en-US" sz="1300">
              <a:solidFill>
                <a:srgbClr val="374151"/>
              </a:solidFill>
            </a:endParaRPr>
          </a:p>
          <a:p>
            <a:pPr>
              <a:buFont typeface="Calibri" panose="05000000000000000000" pitchFamily="2" charset="2"/>
              <a:buChar char="-"/>
            </a:pPr>
            <a:r>
              <a:rPr lang="en-US" sz="1300">
                <a:solidFill>
                  <a:srgbClr val="374151"/>
                </a:solidFill>
              </a:rPr>
              <a:t>Even more advanced AI and AGI(Artificial General Intelligence), which can perform tasks at human level or beyond.</a:t>
            </a:r>
          </a:p>
          <a:p>
            <a:pPr marL="0" indent="0">
              <a:buNone/>
            </a:pPr>
            <a:r>
              <a:rPr lang="en-US" sz="1300">
                <a:solidFill>
                  <a:srgbClr val="374151"/>
                </a:solidFill>
              </a:rPr>
              <a:t>3.   Trends in web-programming: Serverless computing, </a:t>
            </a:r>
            <a:r>
              <a:rPr lang="en-US" sz="1300" err="1">
                <a:solidFill>
                  <a:srgbClr val="374151"/>
                </a:solidFill>
              </a:rPr>
              <a:t>Javascript</a:t>
            </a:r>
            <a:r>
              <a:rPr lang="en-US" sz="1300">
                <a:solidFill>
                  <a:srgbClr val="374151"/>
                </a:solidFill>
              </a:rPr>
              <a:t> frameworks etc.</a:t>
            </a:r>
          </a:p>
          <a:p>
            <a:pPr marL="0" indent="0">
              <a:buNone/>
            </a:pPr>
            <a:r>
              <a:rPr lang="en-US" sz="1300">
                <a:solidFill>
                  <a:srgbClr val="374151"/>
                </a:solidFill>
              </a:rPr>
              <a:t>4.   </a:t>
            </a:r>
            <a:r>
              <a:rPr lang="en-US" sz="1300">
                <a:solidFill>
                  <a:schemeClr val="tx1"/>
                </a:solidFill>
                <a:ea typeface="+mn-lt"/>
                <a:cs typeface="+mn-lt"/>
              </a:rPr>
              <a:t>In summary, mastering web programming empowers multimedia designers to create more versatile,           interactive, and user-friendly content. It broadens their skill set, enhances their career prospects, and allows them to tackle a wider range of multimedia projects effectively.</a:t>
            </a:r>
            <a:endParaRPr lang="en-US" sz="1300">
              <a:solidFill>
                <a:schemeClr val="tx1"/>
              </a:solidFill>
            </a:endParaRPr>
          </a:p>
          <a:p>
            <a:pPr marL="0" indent="0">
              <a:buNone/>
            </a:pPr>
            <a:r>
              <a:rPr lang="en-US" sz="1300">
                <a:solidFill>
                  <a:schemeClr val="tx1"/>
                </a:solidFill>
              </a:rPr>
              <a:t>5.   </a:t>
            </a:r>
            <a:r>
              <a:rPr lang="en-US" sz="1300">
                <a:solidFill>
                  <a:schemeClr val="tx1"/>
                </a:solidFill>
                <a:ea typeface="+mn-lt"/>
                <a:cs typeface="+mn-lt"/>
              </a:rPr>
              <a:t>Web development primarily falls under the "Structure" and "Scope" elements in Garrett's framework</a:t>
            </a:r>
          </a:p>
          <a:p>
            <a:pPr marL="0" indent="0">
              <a:buNone/>
            </a:pPr>
            <a:endParaRPr lang="en-US" sz="1300">
              <a:solidFill>
                <a:schemeClr val="tx1"/>
              </a:solidFill>
            </a:endParaRPr>
          </a:p>
          <a:p>
            <a:pPr marL="0" indent="0">
              <a:buNone/>
            </a:pPr>
            <a:endParaRPr lang="en-US" sz="1400">
              <a:solidFill>
                <a:srgbClr val="374151"/>
              </a:solidFill>
            </a:endParaRPr>
          </a:p>
          <a:p>
            <a:pPr>
              <a:buAutoNum type="arabicPeriod"/>
            </a:pPr>
            <a:endParaRPr lang="en-US"/>
          </a:p>
        </p:txBody>
      </p:sp>
    </p:spTree>
    <p:extLst>
      <p:ext uri="{BB962C8B-B14F-4D97-AF65-F5344CB8AC3E}">
        <p14:creationId xmlns:p14="http://schemas.microsoft.com/office/powerpoint/2010/main" val="12989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418D253C-0741-A33E-8C39-0C2E8759E954}"/>
              </a:ext>
            </a:extLst>
          </p:cNvPr>
          <p:cNvSpPr>
            <a:spLocks noGrp="1" noChangeArrowheads="1"/>
          </p:cNvSpPr>
          <p:nvPr>
            <p:ph type="title"/>
          </p:nvPr>
        </p:nvSpPr>
        <p:spPr>
          <a:xfrm>
            <a:off x="2054226" y="161925"/>
            <a:ext cx="6937375" cy="1320800"/>
          </a:xfrm>
        </p:spPr>
        <p:txBody>
          <a:bodyPr rtlCol="0"/>
          <a:lstStyle/>
          <a:p>
            <a:pPr>
              <a:defRPr/>
            </a:pPr>
            <a:r>
              <a:rPr lang="en-US">
                <a:solidFill>
                  <a:schemeClr val="tx2">
                    <a:satMod val="130000"/>
                  </a:schemeClr>
                </a:solidFill>
              </a:rPr>
              <a:t>Web Page Design</a:t>
            </a:r>
            <a:br>
              <a:rPr lang="en-US">
                <a:solidFill>
                  <a:schemeClr val="tx2">
                    <a:satMod val="130000"/>
                  </a:schemeClr>
                </a:solidFill>
              </a:rPr>
            </a:br>
            <a:r>
              <a:rPr lang="en-US">
                <a:solidFill>
                  <a:schemeClr val="tx2">
                    <a:satMod val="130000"/>
                  </a:schemeClr>
                </a:solidFill>
              </a:rPr>
              <a:t>Browser Compatibility</a:t>
            </a:r>
          </a:p>
        </p:txBody>
      </p:sp>
      <p:sp>
        <p:nvSpPr>
          <p:cNvPr id="30724" name="Rectangle 3">
            <a:extLst>
              <a:ext uri="{FF2B5EF4-FFF2-40B4-BE49-F238E27FC236}">
                <a16:creationId xmlns:a16="http://schemas.microsoft.com/office/drawing/2014/main" id="{CA60B6D2-DC8E-0619-5AAC-FC3ECAB3FD5B}"/>
              </a:ext>
            </a:extLst>
          </p:cNvPr>
          <p:cNvSpPr>
            <a:spLocks noGrp="1" noChangeArrowheads="1"/>
          </p:cNvSpPr>
          <p:nvPr>
            <p:ph idx="1"/>
          </p:nvPr>
        </p:nvSpPr>
        <p:spPr>
          <a:xfrm>
            <a:off x="1905000" y="1333500"/>
            <a:ext cx="8382000" cy="4914900"/>
          </a:xfrm>
        </p:spPr>
        <p:txBody>
          <a:bodyPr vert="horz" lIns="91440" tIns="45720" rIns="91440" bIns="45720" rtlCol="0" anchor="t">
            <a:normAutofit/>
          </a:bodyPr>
          <a:lstStyle/>
          <a:p>
            <a:pPr marL="539115" indent="-457200">
              <a:defRPr/>
            </a:pPr>
            <a:r>
              <a:rPr lang="en-US">
                <a:solidFill>
                  <a:schemeClr val="tx1">
                    <a:lumMod val="75000"/>
                    <a:lumOff val="25000"/>
                  </a:schemeClr>
                </a:solidFill>
                <a:cs typeface="Arial" pitchFamily="34" charset="0"/>
              </a:rPr>
              <a:t>Web pages do NOT look the same </a:t>
            </a:r>
            <a:br>
              <a:rPr lang="en-US">
                <a:solidFill>
                  <a:schemeClr val="tx1">
                    <a:lumMod val="75000"/>
                    <a:lumOff val="25000"/>
                  </a:schemeClr>
                </a:solidFill>
                <a:cs typeface="Arial" pitchFamily="34" charset="0"/>
              </a:rPr>
            </a:br>
            <a:r>
              <a:rPr lang="en-US">
                <a:solidFill>
                  <a:schemeClr val="tx1">
                    <a:lumMod val="75000"/>
                    <a:lumOff val="25000"/>
                  </a:schemeClr>
                </a:solidFill>
                <a:cs typeface="Arial" pitchFamily="34" charset="0"/>
              </a:rPr>
              <a:t>in all the major browsers</a:t>
            </a:r>
            <a:endParaRPr lang="en-US"/>
          </a:p>
          <a:p>
            <a:pPr marL="253365" indent="-171450">
              <a:defRPr/>
            </a:pPr>
            <a:endParaRPr lang="en-US" sz="700">
              <a:solidFill>
                <a:schemeClr val="tx1">
                  <a:lumMod val="75000"/>
                  <a:lumOff val="25000"/>
                </a:schemeClr>
              </a:solidFill>
              <a:cs typeface="Arial" pitchFamily="34" charset="0"/>
            </a:endParaRPr>
          </a:p>
          <a:p>
            <a:pPr marL="539115" indent="-457200">
              <a:defRPr/>
            </a:pPr>
            <a:r>
              <a:rPr lang="en-US">
                <a:solidFill>
                  <a:schemeClr val="tx1">
                    <a:lumMod val="75000"/>
                    <a:lumOff val="25000"/>
                  </a:schemeClr>
                </a:solidFill>
                <a:cs typeface="Arial" pitchFamily="34" charset="0"/>
              </a:rPr>
              <a:t>Test with current and recent versions of: </a:t>
            </a:r>
          </a:p>
          <a:p>
            <a:pPr marL="744855" lvl="1" indent="-342900">
              <a:defRPr/>
            </a:pPr>
            <a:r>
              <a:rPr lang="en-US">
                <a:solidFill>
                  <a:schemeClr val="tx1">
                    <a:lumMod val="75000"/>
                    <a:lumOff val="25000"/>
                  </a:schemeClr>
                </a:solidFill>
                <a:cs typeface="Arial" pitchFamily="34" charset="0"/>
              </a:rPr>
              <a:t>Microsoft Edge, Firefox, Chrome, Opera, Safari</a:t>
            </a:r>
          </a:p>
          <a:p>
            <a:pPr marL="744855" lvl="1" indent="-342900">
              <a:defRPr/>
            </a:pPr>
            <a:r>
              <a:rPr lang="en-US">
                <a:solidFill>
                  <a:schemeClr val="tx1">
                    <a:lumMod val="75000"/>
                    <a:lumOff val="25000"/>
                  </a:schemeClr>
                </a:solidFill>
                <a:cs typeface="Arial" pitchFamily="34" charset="0"/>
              </a:rPr>
              <a:t>Mobile devices</a:t>
            </a:r>
            <a:br>
              <a:rPr lang="en-US" sz="2800">
                <a:solidFill>
                  <a:schemeClr val="tx1">
                    <a:lumMod val="75000"/>
                    <a:lumOff val="25000"/>
                  </a:schemeClr>
                </a:solidFill>
                <a:cs typeface="Arial" pitchFamily="34" charset="0"/>
              </a:rPr>
            </a:br>
            <a:r>
              <a:rPr lang="en-US" sz="900">
                <a:solidFill>
                  <a:schemeClr val="tx1">
                    <a:lumMod val="75000"/>
                    <a:lumOff val="25000"/>
                  </a:schemeClr>
                </a:solidFill>
                <a:cs typeface="Arial" pitchFamily="34" charset="0"/>
              </a:rPr>
              <a:t> </a:t>
            </a:r>
          </a:p>
          <a:p>
            <a:pPr marL="196215" indent="0">
              <a:buNone/>
              <a:defRPr/>
            </a:pPr>
            <a:r>
              <a:rPr lang="en-US" sz="2400">
                <a:solidFill>
                  <a:srgbClr val="FF0000"/>
                </a:solidFill>
              </a:rPr>
              <a:t>Progressive Enhancement:</a:t>
            </a:r>
            <a:endParaRPr lang="en-US" sz="2400">
              <a:solidFill>
                <a:srgbClr val="FF0000"/>
              </a:solidFill>
              <a:cs typeface="Calibri" panose="020F0502020204030204"/>
            </a:endParaRPr>
          </a:p>
          <a:p>
            <a:pPr marL="728345" lvl="1" indent="-342900">
              <a:defRPr/>
            </a:pPr>
            <a:r>
              <a:rPr lang="en-US" sz="2000">
                <a:solidFill>
                  <a:schemeClr val="tx1">
                    <a:lumMod val="75000"/>
                    <a:lumOff val="25000"/>
                  </a:schemeClr>
                </a:solidFill>
              </a:rPr>
              <a:t>Website functions well in browsers </a:t>
            </a:r>
            <a:br>
              <a:rPr lang="en-US" sz="2000">
                <a:solidFill>
                  <a:schemeClr val="tx1">
                    <a:lumMod val="75000"/>
                    <a:lumOff val="25000"/>
                  </a:schemeClr>
                </a:solidFill>
              </a:rPr>
            </a:br>
            <a:r>
              <a:rPr lang="en-US" sz="2000">
                <a:solidFill>
                  <a:schemeClr val="tx1">
                    <a:lumMod val="75000"/>
                    <a:lumOff val="25000"/>
                  </a:schemeClr>
                </a:solidFill>
              </a:rPr>
              <a:t>commonly used by your target audience </a:t>
            </a:r>
            <a:endParaRPr lang="en-US" sz="2000">
              <a:solidFill>
                <a:schemeClr val="tx1">
                  <a:lumMod val="75000"/>
                  <a:lumOff val="25000"/>
                </a:schemeClr>
              </a:solidFill>
              <a:cs typeface="Calibri" panose="020F0502020204030204"/>
            </a:endParaRPr>
          </a:p>
          <a:p>
            <a:pPr marL="728345" lvl="1" indent="-342900">
              <a:defRPr/>
            </a:pPr>
            <a:r>
              <a:rPr lang="en-US" sz="2000">
                <a:solidFill>
                  <a:schemeClr val="tx1">
                    <a:lumMod val="75000"/>
                    <a:lumOff val="25000"/>
                  </a:schemeClr>
                </a:solidFill>
              </a:rPr>
              <a:t>Add enhancements with CSS and/or HTML5</a:t>
            </a:r>
            <a:br>
              <a:rPr lang="en-US" sz="2000">
                <a:solidFill>
                  <a:schemeClr val="tx1">
                    <a:lumMod val="75000"/>
                    <a:lumOff val="25000"/>
                  </a:schemeClr>
                </a:solidFill>
              </a:rPr>
            </a:br>
            <a:r>
              <a:rPr lang="en-US" sz="2000">
                <a:solidFill>
                  <a:schemeClr val="tx1">
                    <a:lumMod val="75000"/>
                    <a:lumOff val="25000"/>
                  </a:schemeClr>
                </a:solidFill>
              </a:rPr>
              <a:t> for display in modern browsers</a:t>
            </a:r>
            <a:endParaRPr lang="en-US" sz="2000">
              <a:solidFill>
                <a:schemeClr val="tx1">
                  <a:lumMod val="75000"/>
                  <a:lumOff val="25000"/>
                </a:schemeClr>
              </a:solidFill>
              <a:cs typeface="Calibri" panose="020F0502020204030204"/>
            </a:endParaRPr>
          </a:p>
        </p:txBody>
      </p:sp>
      <p:sp>
        <p:nvSpPr>
          <p:cNvPr id="27652" name="Rectangle 4">
            <a:extLst>
              <a:ext uri="{FF2B5EF4-FFF2-40B4-BE49-F238E27FC236}">
                <a16:creationId xmlns:a16="http://schemas.microsoft.com/office/drawing/2014/main" id="{ABF0FAF5-C570-6814-043E-686692D3D66C}"/>
              </a:ext>
            </a:extLst>
          </p:cNvPr>
          <p:cNvSpPr>
            <a:spLocks noChangeArrowheads="1"/>
          </p:cNvSpPr>
          <p:nvPr/>
        </p:nvSpPr>
        <p:spPr bwMode="auto">
          <a:xfrm>
            <a:off x="5072063" y="30908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3" name="Rectangle 5">
            <a:extLst>
              <a:ext uri="{FF2B5EF4-FFF2-40B4-BE49-F238E27FC236}">
                <a16:creationId xmlns:a16="http://schemas.microsoft.com/office/drawing/2014/main" id="{47477032-827B-947D-1B3D-2822BFA28267}"/>
              </a:ext>
            </a:extLst>
          </p:cNvPr>
          <p:cNvSpPr>
            <a:spLocks noChangeArrowheads="1"/>
          </p:cNvSpPr>
          <p:nvPr/>
        </p:nvSpPr>
        <p:spPr bwMode="auto">
          <a:xfrm>
            <a:off x="4905375" y="30051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4" name="Rectangle 6">
            <a:extLst>
              <a:ext uri="{FF2B5EF4-FFF2-40B4-BE49-F238E27FC236}">
                <a16:creationId xmlns:a16="http://schemas.microsoft.com/office/drawing/2014/main" id="{408347CA-49A2-02C5-7FC3-A64334CB4E11}"/>
              </a:ext>
            </a:extLst>
          </p:cNvPr>
          <p:cNvSpPr>
            <a:spLocks noChangeArrowheads="1"/>
          </p:cNvSpPr>
          <p:nvPr/>
        </p:nvSpPr>
        <p:spPr bwMode="auto">
          <a:xfrm>
            <a:off x="5138738" y="28432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5" name="Rectangle 7">
            <a:extLst>
              <a:ext uri="{FF2B5EF4-FFF2-40B4-BE49-F238E27FC236}">
                <a16:creationId xmlns:a16="http://schemas.microsoft.com/office/drawing/2014/main" id="{69D2E780-31ED-6B73-A543-2F6D45CD3B1E}"/>
              </a:ext>
            </a:extLst>
          </p:cNvPr>
          <p:cNvSpPr>
            <a:spLocks noChangeArrowheads="1"/>
          </p:cNvSpPr>
          <p:nvPr/>
        </p:nvSpPr>
        <p:spPr bwMode="auto">
          <a:xfrm>
            <a:off x="5310188" y="29337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6" name="Rectangle 8">
            <a:extLst>
              <a:ext uri="{FF2B5EF4-FFF2-40B4-BE49-F238E27FC236}">
                <a16:creationId xmlns:a16="http://schemas.microsoft.com/office/drawing/2014/main" id="{3C4E31BD-7632-F63C-979C-F2593AB9B800}"/>
              </a:ext>
            </a:extLst>
          </p:cNvPr>
          <p:cNvSpPr>
            <a:spLocks noChangeArrowheads="1"/>
          </p:cNvSpPr>
          <p:nvPr/>
        </p:nvSpPr>
        <p:spPr bwMode="auto">
          <a:xfrm>
            <a:off x="5081588" y="29241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7" name="Rectangle 9">
            <a:extLst>
              <a:ext uri="{FF2B5EF4-FFF2-40B4-BE49-F238E27FC236}">
                <a16:creationId xmlns:a16="http://schemas.microsoft.com/office/drawing/2014/main" id="{2B425906-DBC0-6109-A455-CE5FF6ED209B}"/>
              </a:ext>
            </a:extLst>
          </p:cNvPr>
          <p:cNvSpPr>
            <a:spLocks noChangeArrowheads="1"/>
          </p:cNvSpPr>
          <p:nvPr/>
        </p:nvSpPr>
        <p:spPr bwMode="auto">
          <a:xfrm>
            <a:off x="5124450" y="30622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8" name="Rectangle 10">
            <a:extLst>
              <a:ext uri="{FF2B5EF4-FFF2-40B4-BE49-F238E27FC236}">
                <a16:creationId xmlns:a16="http://schemas.microsoft.com/office/drawing/2014/main" id="{8D49A3C3-5061-5923-4BD4-3B95CEDF0823}"/>
              </a:ext>
            </a:extLst>
          </p:cNvPr>
          <p:cNvSpPr>
            <a:spLocks noChangeArrowheads="1"/>
          </p:cNvSpPr>
          <p:nvPr/>
        </p:nvSpPr>
        <p:spPr bwMode="auto">
          <a:xfrm>
            <a:off x="5205413" y="26622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59" name="Rectangle 11">
            <a:extLst>
              <a:ext uri="{FF2B5EF4-FFF2-40B4-BE49-F238E27FC236}">
                <a16:creationId xmlns:a16="http://schemas.microsoft.com/office/drawing/2014/main" id="{D19C2DE1-EA7E-DD12-66AE-61A6504691A8}"/>
              </a:ext>
            </a:extLst>
          </p:cNvPr>
          <p:cNvSpPr>
            <a:spLocks noChangeArrowheads="1"/>
          </p:cNvSpPr>
          <p:nvPr/>
        </p:nvSpPr>
        <p:spPr bwMode="auto">
          <a:xfrm>
            <a:off x="5229225" y="30241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7660" name="Rectangle 14">
            <a:extLst>
              <a:ext uri="{FF2B5EF4-FFF2-40B4-BE49-F238E27FC236}">
                <a16:creationId xmlns:a16="http://schemas.microsoft.com/office/drawing/2014/main" id="{299F1A96-EB9F-786B-3A4D-2B1D92438737}"/>
              </a:ext>
            </a:extLst>
          </p:cNvPr>
          <p:cNvSpPr>
            <a:spLocks noChangeArrowheads="1"/>
          </p:cNvSpPr>
          <p:nvPr/>
        </p:nvSpPr>
        <p:spPr bwMode="auto">
          <a:xfrm>
            <a:off x="5314950" y="30813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41EAB1F1-5C0D-BAD2-AE89-A42B9B74FDB8}"/>
              </a:ext>
            </a:extLst>
          </p:cNvPr>
          <p:cNvSpPr>
            <a:spLocks noGrp="1" noChangeArrowheads="1"/>
          </p:cNvSpPr>
          <p:nvPr>
            <p:ph type="title"/>
          </p:nvPr>
        </p:nvSpPr>
        <p:spPr>
          <a:xfrm>
            <a:off x="2133601" y="138113"/>
            <a:ext cx="6348413" cy="1320800"/>
          </a:xfrm>
        </p:spPr>
        <p:txBody>
          <a:bodyPr rtlCol="0"/>
          <a:lstStyle/>
          <a:p>
            <a:pPr>
              <a:defRPr/>
            </a:pPr>
            <a:r>
              <a:rPr lang="en-US">
                <a:solidFill>
                  <a:schemeClr val="tx2">
                    <a:satMod val="130000"/>
                  </a:schemeClr>
                </a:solidFill>
              </a:rPr>
              <a:t>Web Page Design</a:t>
            </a:r>
            <a:br>
              <a:rPr lang="en-US">
                <a:solidFill>
                  <a:schemeClr val="tx2">
                    <a:satMod val="130000"/>
                  </a:schemeClr>
                </a:solidFill>
              </a:rPr>
            </a:br>
            <a:r>
              <a:rPr lang="en-US">
                <a:solidFill>
                  <a:schemeClr val="tx2">
                    <a:satMod val="130000"/>
                  </a:schemeClr>
                </a:solidFill>
              </a:rPr>
              <a:t> Screen Resolution</a:t>
            </a:r>
          </a:p>
        </p:txBody>
      </p:sp>
      <p:sp>
        <p:nvSpPr>
          <p:cNvPr id="31748" name="Rectangle 3">
            <a:extLst>
              <a:ext uri="{FF2B5EF4-FFF2-40B4-BE49-F238E27FC236}">
                <a16:creationId xmlns:a16="http://schemas.microsoft.com/office/drawing/2014/main" id="{89D765D2-0B40-7A24-275D-E960A82FC296}"/>
              </a:ext>
            </a:extLst>
          </p:cNvPr>
          <p:cNvSpPr>
            <a:spLocks noGrp="1" noChangeArrowheads="1"/>
          </p:cNvSpPr>
          <p:nvPr>
            <p:ph idx="1"/>
          </p:nvPr>
        </p:nvSpPr>
        <p:spPr>
          <a:xfrm>
            <a:off x="1828800" y="1458913"/>
            <a:ext cx="8534400" cy="4800600"/>
          </a:xfrm>
        </p:spPr>
        <p:txBody>
          <a:bodyPr vert="horz" lIns="91440" tIns="45720" rIns="91440" bIns="45720" rtlCol="0" anchor="t">
            <a:normAutofit/>
          </a:bodyPr>
          <a:lstStyle/>
          <a:p>
            <a:pPr marL="539115" indent="-457200">
              <a:defRPr/>
            </a:pPr>
            <a:r>
              <a:rPr lang="en-US">
                <a:solidFill>
                  <a:schemeClr val="tx1">
                    <a:lumMod val="75000"/>
                    <a:lumOff val="25000"/>
                  </a:schemeClr>
                </a:solidFill>
                <a:cs typeface="Arial" pitchFamily="34" charset="0"/>
              </a:rPr>
              <a:t>Test at various screen resolutions</a:t>
            </a:r>
            <a:endParaRPr lang="en-US"/>
          </a:p>
          <a:p>
            <a:pPr marL="539115" indent="-457200">
              <a:defRPr/>
            </a:pPr>
            <a:r>
              <a:rPr lang="en-US">
                <a:solidFill>
                  <a:schemeClr val="tx1">
                    <a:lumMod val="75000"/>
                    <a:lumOff val="25000"/>
                  </a:schemeClr>
                </a:solidFill>
                <a:cs typeface="Arial" pitchFamily="34" charset="0"/>
              </a:rPr>
              <a:t>Test with multiple devices</a:t>
            </a:r>
          </a:p>
          <a:p>
            <a:pPr marL="81915" indent="0">
              <a:buNone/>
              <a:defRPr/>
            </a:pPr>
            <a:r>
              <a:rPr lang="en-US">
                <a:solidFill>
                  <a:schemeClr val="tx1">
                    <a:lumMod val="75000"/>
                    <a:lumOff val="25000"/>
                  </a:schemeClr>
                </a:solidFill>
                <a:ea typeface="+mn-lt"/>
                <a:cs typeface="+mn-lt"/>
                <a:hlinkClick r:id="rId3">
                  <a:extLst>
                    <a:ext uri="{A12FA001-AC4F-418D-AE19-62706E023703}">
                      <ahyp:hlinkClr xmlns:ahyp="http://schemas.microsoft.com/office/drawing/2018/hyperlinkcolor" val="tx"/>
                    </a:ext>
                  </a:extLst>
                </a:hlinkClick>
              </a:rPr>
              <a:t>https://screenresolutiontest.com/</a:t>
            </a:r>
            <a:endParaRPr lang="en-US">
              <a:solidFill>
                <a:schemeClr val="tx1">
                  <a:lumMod val="75000"/>
                  <a:lumOff val="25000"/>
                </a:schemeClr>
              </a:solidFill>
              <a:cs typeface="Arial" pitchFamily="34" charset="0"/>
            </a:endParaRPr>
          </a:p>
          <a:p>
            <a:pPr marL="539115" indent="-457200">
              <a:defRPr/>
            </a:pPr>
            <a:endParaRPr lang="en-US">
              <a:solidFill>
                <a:schemeClr val="tx1">
                  <a:lumMod val="75000"/>
                  <a:lumOff val="25000"/>
                </a:schemeClr>
              </a:solidFill>
              <a:cs typeface="Calibri"/>
            </a:endParaRPr>
          </a:p>
          <a:p>
            <a:pPr marL="365760" indent="-283210">
              <a:buFont typeface="Wingdings 2"/>
              <a:buChar char=""/>
              <a:defRPr/>
            </a:pPr>
            <a:endParaRPr lang="en-US">
              <a:solidFill>
                <a:schemeClr val="tx1">
                  <a:lumMod val="75000"/>
                  <a:lumOff val="25000"/>
                </a:schemeClr>
              </a:solidFill>
              <a:cs typeface="Arial" pitchFamily="34" charset="0"/>
            </a:endParaRPr>
          </a:p>
          <a:p>
            <a:pPr marL="365760" indent="-283210">
              <a:buFont typeface="Wingdings 2"/>
              <a:buChar char=""/>
              <a:defRPr/>
            </a:pPr>
            <a:endParaRPr lang="en-US">
              <a:solidFill>
                <a:schemeClr val="tx1">
                  <a:lumMod val="75000"/>
                  <a:lumOff val="25000"/>
                </a:schemeClr>
              </a:solidFill>
              <a:cs typeface="Arial" pitchFamily="34" charset="0"/>
            </a:endParaRPr>
          </a:p>
          <a:p>
            <a:pPr marL="365760" indent="-283210">
              <a:buFont typeface="Wingdings 2"/>
              <a:buChar char=""/>
              <a:defRPr/>
            </a:pPr>
            <a:endParaRPr lang="en-US">
              <a:solidFill>
                <a:schemeClr val="tx1">
                  <a:lumMod val="75000"/>
                  <a:lumOff val="25000"/>
                </a:schemeClr>
              </a:solidFill>
              <a:cs typeface="Arial" pitchFamily="34" charset="0"/>
            </a:endParaRPr>
          </a:p>
          <a:p>
            <a:pPr marL="365760" indent="-283210">
              <a:buFont typeface="Wingdings 2"/>
              <a:buChar char=""/>
              <a:defRPr/>
            </a:pPr>
            <a:endParaRPr lang="en-US">
              <a:solidFill>
                <a:schemeClr val="tx1">
                  <a:lumMod val="75000"/>
                  <a:lumOff val="25000"/>
                </a:schemeClr>
              </a:solidFill>
              <a:cs typeface="Arial" pitchFamily="34" charset="0"/>
            </a:endParaRPr>
          </a:p>
          <a:p>
            <a:pPr marL="365760" indent="-283210">
              <a:buFont typeface="Wingdings 2"/>
              <a:buChar char=""/>
              <a:defRPr/>
            </a:pPr>
            <a:endParaRPr lang="en-US">
              <a:solidFill>
                <a:schemeClr val="tx1">
                  <a:lumMod val="75000"/>
                  <a:lumOff val="25000"/>
                </a:schemeClr>
              </a:solidFill>
              <a:cs typeface="Arial" pitchFamily="34" charset="0"/>
            </a:endParaRPr>
          </a:p>
          <a:p>
            <a:pPr marL="365760" indent="-283210">
              <a:buFont typeface="Wingdings 2"/>
              <a:buChar char=""/>
              <a:defRPr/>
            </a:pPr>
            <a:endParaRPr lang="en-US">
              <a:solidFill>
                <a:schemeClr val="tx1">
                  <a:lumMod val="75000"/>
                  <a:lumOff val="25000"/>
                </a:schemeClr>
              </a:solidFill>
              <a:cs typeface="Arial" pitchFamily="34" charset="0"/>
            </a:endParaRPr>
          </a:p>
        </p:txBody>
      </p:sp>
      <p:sp>
        <p:nvSpPr>
          <p:cNvPr id="29700" name="Rectangle 4">
            <a:extLst>
              <a:ext uri="{FF2B5EF4-FFF2-40B4-BE49-F238E27FC236}">
                <a16:creationId xmlns:a16="http://schemas.microsoft.com/office/drawing/2014/main" id="{53283F39-5E37-E92E-BB38-B7B5D4157607}"/>
              </a:ext>
            </a:extLst>
          </p:cNvPr>
          <p:cNvSpPr>
            <a:spLocks noChangeArrowheads="1"/>
          </p:cNvSpPr>
          <p:nvPr/>
        </p:nvSpPr>
        <p:spPr bwMode="auto">
          <a:xfrm>
            <a:off x="5072063" y="30908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1" name="Rectangle 5">
            <a:extLst>
              <a:ext uri="{FF2B5EF4-FFF2-40B4-BE49-F238E27FC236}">
                <a16:creationId xmlns:a16="http://schemas.microsoft.com/office/drawing/2014/main" id="{80B54A4D-939C-7FA8-968D-3EC9A7052553}"/>
              </a:ext>
            </a:extLst>
          </p:cNvPr>
          <p:cNvSpPr>
            <a:spLocks noChangeArrowheads="1"/>
          </p:cNvSpPr>
          <p:nvPr/>
        </p:nvSpPr>
        <p:spPr bwMode="auto">
          <a:xfrm>
            <a:off x="4905375" y="30051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2" name="Rectangle 6">
            <a:extLst>
              <a:ext uri="{FF2B5EF4-FFF2-40B4-BE49-F238E27FC236}">
                <a16:creationId xmlns:a16="http://schemas.microsoft.com/office/drawing/2014/main" id="{5017E084-1086-17E3-C0CB-129BF1A8C0EB}"/>
              </a:ext>
            </a:extLst>
          </p:cNvPr>
          <p:cNvSpPr>
            <a:spLocks noChangeArrowheads="1"/>
          </p:cNvSpPr>
          <p:nvPr/>
        </p:nvSpPr>
        <p:spPr bwMode="auto">
          <a:xfrm>
            <a:off x="5138738" y="28432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3" name="Rectangle 7">
            <a:extLst>
              <a:ext uri="{FF2B5EF4-FFF2-40B4-BE49-F238E27FC236}">
                <a16:creationId xmlns:a16="http://schemas.microsoft.com/office/drawing/2014/main" id="{4375EC9E-E961-ED0D-141E-15FC44896C55}"/>
              </a:ext>
            </a:extLst>
          </p:cNvPr>
          <p:cNvSpPr>
            <a:spLocks noChangeArrowheads="1"/>
          </p:cNvSpPr>
          <p:nvPr/>
        </p:nvSpPr>
        <p:spPr bwMode="auto">
          <a:xfrm>
            <a:off x="5310188" y="29337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4" name="Rectangle 8">
            <a:extLst>
              <a:ext uri="{FF2B5EF4-FFF2-40B4-BE49-F238E27FC236}">
                <a16:creationId xmlns:a16="http://schemas.microsoft.com/office/drawing/2014/main" id="{C233680F-F548-2752-3BF5-D198EF3DFEE8}"/>
              </a:ext>
            </a:extLst>
          </p:cNvPr>
          <p:cNvSpPr>
            <a:spLocks noChangeArrowheads="1"/>
          </p:cNvSpPr>
          <p:nvPr/>
        </p:nvSpPr>
        <p:spPr bwMode="auto">
          <a:xfrm>
            <a:off x="5081588" y="29241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5" name="Rectangle 9">
            <a:extLst>
              <a:ext uri="{FF2B5EF4-FFF2-40B4-BE49-F238E27FC236}">
                <a16:creationId xmlns:a16="http://schemas.microsoft.com/office/drawing/2014/main" id="{5D20B290-64A5-0358-5936-EF92BCC2B084}"/>
              </a:ext>
            </a:extLst>
          </p:cNvPr>
          <p:cNvSpPr>
            <a:spLocks noChangeArrowheads="1"/>
          </p:cNvSpPr>
          <p:nvPr/>
        </p:nvSpPr>
        <p:spPr bwMode="auto">
          <a:xfrm>
            <a:off x="5124450" y="30622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6" name="Rectangle 10">
            <a:extLst>
              <a:ext uri="{FF2B5EF4-FFF2-40B4-BE49-F238E27FC236}">
                <a16:creationId xmlns:a16="http://schemas.microsoft.com/office/drawing/2014/main" id="{0FECC383-4F19-F7C5-536E-D8A4F3F06C44}"/>
              </a:ext>
            </a:extLst>
          </p:cNvPr>
          <p:cNvSpPr>
            <a:spLocks noChangeArrowheads="1"/>
          </p:cNvSpPr>
          <p:nvPr/>
        </p:nvSpPr>
        <p:spPr bwMode="auto">
          <a:xfrm>
            <a:off x="5205413" y="26622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7" name="Rectangle 11">
            <a:extLst>
              <a:ext uri="{FF2B5EF4-FFF2-40B4-BE49-F238E27FC236}">
                <a16:creationId xmlns:a16="http://schemas.microsoft.com/office/drawing/2014/main" id="{C2E90297-41B9-744B-7963-A78B86AE71FD}"/>
              </a:ext>
            </a:extLst>
          </p:cNvPr>
          <p:cNvSpPr>
            <a:spLocks noChangeArrowheads="1"/>
          </p:cNvSpPr>
          <p:nvPr/>
        </p:nvSpPr>
        <p:spPr bwMode="auto">
          <a:xfrm>
            <a:off x="5229225" y="30241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29708" name="Rectangle 12">
            <a:extLst>
              <a:ext uri="{FF2B5EF4-FFF2-40B4-BE49-F238E27FC236}">
                <a16:creationId xmlns:a16="http://schemas.microsoft.com/office/drawing/2014/main" id="{AC02BAA5-E4F1-5299-7B4E-3C4C8BA4A6CC}"/>
              </a:ext>
            </a:extLst>
          </p:cNvPr>
          <p:cNvSpPr>
            <a:spLocks noChangeArrowheads="1"/>
          </p:cNvSpPr>
          <p:nvPr/>
        </p:nvSpPr>
        <p:spPr bwMode="auto">
          <a:xfrm>
            <a:off x="5314950" y="30813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pic>
        <p:nvPicPr>
          <p:cNvPr id="29709" name="Picture 2" descr="A screenshot of a cell phone&#10;&#10;Description automatically generated">
            <a:extLst>
              <a:ext uri="{FF2B5EF4-FFF2-40B4-BE49-F238E27FC236}">
                <a16:creationId xmlns:a16="http://schemas.microsoft.com/office/drawing/2014/main" id="{EF92FC30-2220-7472-F9FB-AF5C58F04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3481312"/>
            <a:ext cx="3922713"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4" descr="A close up of a sign&#10;&#10;Description automatically generated">
            <a:extLst>
              <a:ext uri="{FF2B5EF4-FFF2-40B4-BE49-F238E27FC236}">
                <a16:creationId xmlns:a16="http://schemas.microsoft.com/office/drawing/2014/main" id="{4BDE4415-074C-7DD4-E447-DC7F90D02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398" y="3897236"/>
            <a:ext cx="903288"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6" descr="A screenshot of a cell phone&#10;&#10;Description automatically generated">
            <a:extLst>
              <a:ext uri="{FF2B5EF4-FFF2-40B4-BE49-F238E27FC236}">
                <a16:creationId xmlns:a16="http://schemas.microsoft.com/office/drawing/2014/main" id="{5C65A4C5-5563-E216-D366-38717DC62C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522" y="3798152"/>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60ECC2DB-4188-F401-D50D-14563B05C194}"/>
              </a:ext>
            </a:extLst>
          </p:cNvPr>
          <p:cNvSpPr>
            <a:spLocks noGrp="1"/>
          </p:cNvSpPr>
          <p:nvPr>
            <p:ph type="title"/>
          </p:nvPr>
        </p:nvSpPr>
        <p:spPr>
          <a:xfrm>
            <a:off x="2017713" y="228600"/>
            <a:ext cx="6348412" cy="1320800"/>
          </a:xfrm>
        </p:spPr>
        <p:txBody>
          <a:bodyPr/>
          <a:lstStyle/>
          <a:p>
            <a:pPr eaLnBrk="1" hangingPunct="1">
              <a:defRPr/>
            </a:pPr>
            <a:r>
              <a:rPr lang="en-US" altLang="en-US">
                <a:solidFill>
                  <a:schemeClr val="accent2">
                    <a:lumMod val="50000"/>
                  </a:schemeClr>
                </a:solidFill>
              </a:rPr>
              <a:t>Design to Provide for Accessibility</a:t>
            </a:r>
          </a:p>
        </p:txBody>
      </p:sp>
      <p:sp>
        <p:nvSpPr>
          <p:cNvPr id="19459" name="Content Placeholder 2">
            <a:extLst>
              <a:ext uri="{FF2B5EF4-FFF2-40B4-BE49-F238E27FC236}">
                <a16:creationId xmlns:a16="http://schemas.microsoft.com/office/drawing/2014/main" id="{DF8CD806-FDC5-66B1-4D75-01B4E14399F7}"/>
              </a:ext>
            </a:extLst>
          </p:cNvPr>
          <p:cNvSpPr>
            <a:spLocks noGrp="1"/>
          </p:cNvSpPr>
          <p:nvPr>
            <p:ph idx="1"/>
          </p:nvPr>
        </p:nvSpPr>
        <p:spPr>
          <a:xfrm>
            <a:off x="1981200" y="1549400"/>
            <a:ext cx="8229600" cy="5080000"/>
          </a:xfrm>
        </p:spPr>
        <p:txBody>
          <a:bodyPr rtlCol="0">
            <a:normAutofit/>
          </a:bodyPr>
          <a:lstStyle/>
          <a:p>
            <a:pPr>
              <a:defRPr/>
            </a:pPr>
            <a:r>
              <a:rPr lang="en-US" altLang="en-US" sz="2400">
                <a:solidFill>
                  <a:schemeClr val="tx1">
                    <a:lumMod val="75000"/>
                    <a:lumOff val="25000"/>
                  </a:schemeClr>
                </a:solidFill>
              </a:rPr>
              <a:t>“The power of the Web is in its universality. </a:t>
            </a:r>
            <a:br>
              <a:rPr lang="en-US" altLang="en-US" sz="2400">
                <a:solidFill>
                  <a:schemeClr val="tx1">
                    <a:lumMod val="75000"/>
                    <a:lumOff val="25000"/>
                  </a:schemeClr>
                </a:solidFill>
              </a:rPr>
            </a:br>
            <a:r>
              <a:rPr lang="en-US" altLang="en-US" sz="2400">
                <a:solidFill>
                  <a:schemeClr val="tx1">
                    <a:lumMod val="75000"/>
                    <a:lumOff val="25000"/>
                  </a:schemeClr>
                </a:solidFill>
              </a:rPr>
              <a:t>Access by everyone regardless of disability </a:t>
            </a:r>
            <a:br>
              <a:rPr lang="en-US" altLang="en-US" sz="2400">
                <a:solidFill>
                  <a:schemeClr val="tx1">
                    <a:lumMod val="75000"/>
                    <a:lumOff val="25000"/>
                  </a:schemeClr>
                </a:solidFill>
              </a:rPr>
            </a:br>
            <a:r>
              <a:rPr lang="en-US" altLang="en-US" sz="2400">
                <a:solidFill>
                  <a:schemeClr val="tx1">
                    <a:lumMod val="75000"/>
                    <a:lumOff val="25000"/>
                  </a:schemeClr>
                </a:solidFill>
              </a:rPr>
              <a:t>is an essential aspect.” – Tim Berners-Lee</a:t>
            </a:r>
            <a:br>
              <a:rPr lang="en-US" altLang="en-US" sz="2400">
                <a:solidFill>
                  <a:schemeClr val="tx1">
                    <a:lumMod val="75000"/>
                    <a:lumOff val="25000"/>
                  </a:schemeClr>
                </a:solidFill>
              </a:rPr>
            </a:br>
            <a:endParaRPr lang="en-US" altLang="en-US" sz="2400">
              <a:solidFill>
                <a:schemeClr val="tx1">
                  <a:lumMod val="75000"/>
                  <a:lumOff val="25000"/>
                </a:schemeClr>
              </a:solidFill>
            </a:endParaRPr>
          </a:p>
          <a:p>
            <a:pPr>
              <a:defRPr/>
            </a:pPr>
            <a:r>
              <a:rPr lang="en-US" altLang="en-US" sz="2400">
                <a:solidFill>
                  <a:schemeClr val="tx1">
                    <a:lumMod val="75000"/>
                    <a:lumOff val="25000"/>
                  </a:schemeClr>
                </a:solidFill>
              </a:rPr>
              <a:t>Who benefits from increased accessibility? </a:t>
            </a:r>
          </a:p>
          <a:p>
            <a:pPr lvl="1">
              <a:defRPr/>
            </a:pPr>
            <a:r>
              <a:rPr lang="en-US" altLang="en-US" sz="2000">
                <a:solidFill>
                  <a:schemeClr val="tx1">
                    <a:lumMod val="75000"/>
                    <a:lumOff val="25000"/>
                  </a:schemeClr>
                </a:solidFill>
              </a:rPr>
              <a:t>A person with a physical disability</a:t>
            </a:r>
          </a:p>
          <a:p>
            <a:pPr lvl="1">
              <a:defRPr/>
            </a:pPr>
            <a:r>
              <a:rPr lang="en-US" altLang="en-US" sz="2000">
                <a:solidFill>
                  <a:schemeClr val="tx1">
                    <a:lumMod val="75000"/>
                    <a:lumOff val="25000"/>
                  </a:schemeClr>
                </a:solidFill>
              </a:rPr>
              <a:t>A person using a slow Internet connection</a:t>
            </a:r>
          </a:p>
          <a:p>
            <a:pPr lvl="1">
              <a:defRPr/>
            </a:pPr>
            <a:r>
              <a:rPr lang="en-US" altLang="en-US" sz="2000">
                <a:solidFill>
                  <a:schemeClr val="tx1">
                    <a:lumMod val="75000"/>
                    <a:lumOff val="25000"/>
                  </a:schemeClr>
                </a:solidFill>
              </a:rPr>
              <a:t>A person using an old, outdated computer</a:t>
            </a:r>
          </a:p>
          <a:p>
            <a:pPr lvl="1">
              <a:defRPr/>
            </a:pPr>
            <a:r>
              <a:rPr lang="en-US" altLang="en-US" sz="2000">
                <a:solidFill>
                  <a:schemeClr val="tx1">
                    <a:lumMod val="75000"/>
                    <a:lumOff val="25000"/>
                  </a:schemeClr>
                </a:solidFill>
              </a:rPr>
              <a:t>A person using a mobile phone</a:t>
            </a:r>
            <a:br>
              <a:rPr lang="en-US" altLang="en-US" sz="2000">
                <a:solidFill>
                  <a:schemeClr val="tx1">
                    <a:lumMod val="75000"/>
                    <a:lumOff val="25000"/>
                  </a:schemeClr>
                </a:solidFill>
              </a:rPr>
            </a:br>
            <a:endParaRPr lang="en-US" altLang="en-US" sz="2000">
              <a:solidFill>
                <a:schemeClr val="tx1">
                  <a:lumMod val="75000"/>
                  <a:lumOff val="25000"/>
                </a:schemeClr>
              </a:solidFill>
            </a:endParaRPr>
          </a:p>
          <a:p>
            <a:pPr>
              <a:defRPr/>
            </a:pPr>
            <a:r>
              <a:rPr lang="en-US" altLang="en-US" sz="3000">
                <a:solidFill>
                  <a:schemeClr val="tx1">
                    <a:lumMod val="75000"/>
                    <a:lumOff val="25000"/>
                  </a:schemeClr>
                </a:solidFill>
              </a:rPr>
              <a:t>Legal Requirement: Section 508</a:t>
            </a:r>
          </a:p>
          <a:p>
            <a:pPr>
              <a:defRPr/>
            </a:pPr>
            <a:r>
              <a:rPr lang="en-US" altLang="en-US">
                <a:solidFill>
                  <a:schemeClr val="tx1">
                    <a:lumMod val="75000"/>
                    <a:lumOff val="25000"/>
                  </a:schemeClr>
                </a:solidFill>
              </a:rPr>
              <a:t>Standards: WCAG 2.0, WCAG 2.1 WCAG 2.2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4C96C3C4-032F-C80E-C6E6-84BAF9DCF9F1}"/>
              </a:ext>
            </a:extLst>
          </p:cNvPr>
          <p:cNvSpPr>
            <a:spLocks noGrp="1" noChangeArrowheads="1"/>
          </p:cNvSpPr>
          <p:nvPr>
            <p:ph type="title"/>
          </p:nvPr>
        </p:nvSpPr>
        <p:spPr>
          <a:xfrm>
            <a:off x="1752601" y="133351"/>
            <a:ext cx="8805863" cy="754063"/>
          </a:xfrm>
        </p:spPr>
        <p:txBody>
          <a:bodyPr rtlCol="0">
            <a:normAutofit fontScale="90000"/>
          </a:bodyPr>
          <a:lstStyle/>
          <a:p>
            <a:pPr>
              <a:defRPr/>
            </a:pPr>
            <a:r>
              <a:rPr lang="en-US">
                <a:solidFill>
                  <a:schemeClr val="tx2">
                    <a:satMod val="130000"/>
                  </a:schemeClr>
                </a:solidFill>
              </a:rPr>
              <a:t>Design for Accessibility</a:t>
            </a:r>
            <a:br>
              <a:rPr lang="en-US">
                <a:solidFill>
                  <a:schemeClr val="tx2">
                    <a:satMod val="130000"/>
                  </a:schemeClr>
                </a:solidFill>
              </a:rPr>
            </a:br>
            <a:endParaRPr lang="en-US" sz="3200">
              <a:solidFill>
                <a:schemeClr val="tx2">
                  <a:satMod val="130000"/>
                </a:schemeClr>
              </a:solidFill>
            </a:endParaRPr>
          </a:p>
        </p:txBody>
      </p:sp>
      <p:sp>
        <p:nvSpPr>
          <p:cNvPr id="44036" name="Rectangle 3">
            <a:extLst>
              <a:ext uri="{FF2B5EF4-FFF2-40B4-BE49-F238E27FC236}">
                <a16:creationId xmlns:a16="http://schemas.microsoft.com/office/drawing/2014/main" id="{48F2E269-D218-2119-9926-AA55BB21BE9D}"/>
              </a:ext>
            </a:extLst>
          </p:cNvPr>
          <p:cNvSpPr>
            <a:spLocks noGrp="1" noChangeArrowheads="1"/>
          </p:cNvSpPr>
          <p:nvPr>
            <p:ph idx="1"/>
          </p:nvPr>
        </p:nvSpPr>
        <p:spPr>
          <a:xfrm>
            <a:off x="1752600" y="990600"/>
            <a:ext cx="7315200" cy="5334000"/>
          </a:xfrm>
        </p:spPr>
        <p:txBody>
          <a:bodyPr rtlCol="0">
            <a:noAutofit/>
          </a:bodyPr>
          <a:lstStyle/>
          <a:p>
            <a:pPr marL="82296" indent="0">
              <a:buNone/>
              <a:defRPr/>
            </a:pPr>
            <a:r>
              <a:rPr lang="en-US" sz="2000">
                <a:solidFill>
                  <a:schemeClr val="tx1">
                    <a:lumMod val="75000"/>
                    <a:lumOff val="25000"/>
                  </a:schemeClr>
                </a:solidFill>
                <a:cs typeface="Times New Roman" pitchFamily="18" charset="0"/>
              </a:rPr>
              <a:t>Web Content Accessibility Guidelines 2.1  (</a:t>
            </a:r>
            <a:r>
              <a:rPr lang="en-US" sz="2000" err="1">
                <a:solidFill>
                  <a:schemeClr val="tx1">
                    <a:lumMod val="75000"/>
                    <a:lumOff val="25000"/>
                  </a:schemeClr>
                </a:solidFill>
                <a:cs typeface="Times New Roman" pitchFamily="18" charset="0"/>
              </a:rPr>
              <a:t>WCAG</a:t>
            </a:r>
            <a:r>
              <a:rPr lang="en-US" sz="2000">
                <a:solidFill>
                  <a:schemeClr val="tx1">
                    <a:lumMod val="75000"/>
                    <a:lumOff val="25000"/>
                  </a:schemeClr>
                </a:solidFill>
                <a:cs typeface="Times New Roman" pitchFamily="18" charset="0"/>
              </a:rPr>
              <a:t> 2.1)</a:t>
            </a:r>
          </a:p>
          <a:p>
            <a:pPr marL="402336" lvl="1" indent="0">
              <a:buNone/>
              <a:defRPr/>
            </a:pPr>
            <a:r>
              <a:rPr lang="en-US">
                <a:hlinkClick r:id="rId3"/>
              </a:rPr>
              <a:t>https://www.w3.org/TR/WCAG21/Overview</a:t>
            </a:r>
            <a:endParaRPr lang="en-US"/>
          </a:p>
          <a:p>
            <a:pPr marL="402336" lvl="1" indent="0">
              <a:spcBef>
                <a:spcPts val="0"/>
              </a:spcBef>
              <a:buNone/>
              <a:defRPr/>
            </a:pPr>
            <a:r>
              <a:rPr lang="en-US">
                <a:hlinkClick r:id="rId4"/>
              </a:rPr>
              <a:t>https://www.w3.org/WAI/WCAG21/</a:t>
            </a:r>
            <a:r>
              <a:rPr lang="en-US" err="1">
                <a:hlinkClick r:id="rId4"/>
              </a:rPr>
              <a:t>quickref</a:t>
            </a:r>
            <a:r>
              <a:rPr lang="en-US">
                <a:hlinkClick r:id="rId4"/>
              </a:rPr>
              <a:t>/?versions=2.0</a:t>
            </a:r>
            <a:br>
              <a:rPr lang="en-US" sz="100">
                <a:solidFill>
                  <a:schemeClr val="tx1">
                    <a:lumMod val="75000"/>
                    <a:lumOff val="25000"/>
                  </a:schemeClr>
                </a:solidFill>
              </a:rPr>
            </a:br>
            <a:endParaRPr lang="en-US" sz="100">
              <a:solidFill>
                <a:schemeClr val="tx1">
                  <a:lumMod val="75000"/>
                  <a:lumOff val="25000"/>
                </a:schemeClr>
              </a:solidFill>
            </a:endParaRPr>
          </a:p>
          <a:p>
            <a:pPr marL="2286" indent="0">
              <a:buNone/>
              <a:defRPr/>
            </a:pPr>
            <a:r>
              <a:rPr lang="en-US" sz="2200">
                <a:solidFill>
                  <a:schemeClr val="tx1">
                    <a:lumMod val="75000"/>
                    <a:lumOff val="25000"/>
                  </a:schemeClr>
                </a:solidFill>
              </a:rPr>
              <a:t>Based on Four Principles (POUR)</a:t>
            </a:r>
          </a:p>
          <a:p>
            <a:pPr marL="916686" lvl="1" indent="-514350">
              <a:buFont typeface="+mj-lt"/>
              <a:buAutoNum type="arabicPeriod"/>
              <a:defRPr/>
            </a:pPr>
            <a:r>
              <a:rPr lang="en-US" sz="2000" b="1">
                <a:solidFill>
                  <a:schemeClr val="tx1">
                    <a:lumMod val="75000"/>
                    <a:lumOff val="25000"/>
                  </a:schemeClr>
                </a:solidFill>
              </a:rPr>
              <a:t>P</a:t>
            </a:r>
            <a:r>
              <a:rPr lang="en-US" sz="1800">
                <a:solidFill>
                  <a:schemeClr val="tx1">
                    <a:lumMod val="75000"/>
                    <a:lumOff val="25000"/>
                  </a:schemeClr>
                </a:solidFill>
              </a:rPr>
              <a:t>erceivable</a:t>
            </a:r>
            <a:br>
              <a:rPr lang="en-US" sz="1800">
                <a:solidFill>
                  <a:schemeClr val="tx1">
                    <a:lumMod val="75000"/>
                    <a:lumOff val="25000"/>
                  </a:schemeClr>
                </a:solidFill>
              </a:rPr>
            </a:br>
            <a:r>
              <a:rPr lang="en-US" sz="1800">
                <a:solidFill>
                  <a:schemeClr val="tx1">
                    <a:lumMod val="75000"/>
                    <a:lumOff val="25000"/>
                  </a:schemeClr>
                </a:solidFill>
              </a:rPr>
              <a:t> Content must be </a:t>
            </a:r>
            <a:r>
              <a:rPr lang="en-US" sz="1800" b="1">
                <a:solidFill>
                  <a:schemeClr val="tx1">
                    <a:lumMod val="75000"/>
                    <a:lumOff val="25000"/>
                  </a:schemeClr>
                </a:solidFill>
              </a:rPr>
              <a:t>easy to see or hear</a:t>
            </a:r>
            <a:br>
              <a:rPr lang="en-US" sz="1800">
                <a:solidFill>
                  <a:schemeClr val="tx1">
                    <a:lumMod val="75000"/>
                    <a:lumOff val="25000"/>
                  </a:schemeClr>
                </a:solidFill>
              </a:rPr>
            </a:br>
            <a:endParaRPr lang="en-US" sz="1050">
              <a:solidFill>
                <a:schemeClr val="tx1">
                  <a:lumMod val="75000"/>
                  <a:lumOff val="25000"/>
                </a:schemeClr>
              </a:solidFill>
            </a:endParaRPr>
          </a:p>
          <a:p>
            <a:pPr marL="916686" lvl="1" indent="-514350">
              <a:buFont typeface="+mj-lt"/>
              <a:buAutoNum type="arabicPeriod"/>
              <a:defRPr/>
            </a:pPr>
            <a:r>
              <a:rPr lang="en-US" sz="2000" b="1">
                <a:solidFill>
                  <a:schemeClr val="tx1">
                    <a:lumMod val="75000"/>
                    <a:lumOff val="25000"/>
                  </a:schemeClr>
                </a:solidFill>
              </a:rPr>
              <a:t>O</a:t>
            </a:r>
            <a:r>
              <a:rPr lang="en-US" sz="1800">
                <a:solidFill>
                  <a:schemeClr val="tx1">
                    <a:lumMod val="75000"/>
                    <a:lumOff val="25000"/>
                  </a:schemeClr>
                </a:solidFill>
              </a:rPr>
              <a:t>perable</a:t>
            </a:r>
            <a:br>
              <a:rPr lang="en-US" sz="1800">
                <a:solidFill>
                  <a:schemeClr val="tx1">
                    <a:lumMod val="75000"/>
                    <a:lumOff val="25000"/>
                  </a:schemeClr>
                </a:solidFill>
              </a:rPr>
            </a:br>
            <a:r>
              <a:rPr lang="en-US" sz="1800">
                <a:solidFill>
                  <a:schemeClr val="tx1">
                    <a:lumMod val="75000"/>
                    <a:lumOff val="25000"/>
                  </a:schemeClr>
                </a:solidFill>
              </a:rPr>
              <a:t>Interface components in the content must be </a:t>
            </a:r>
            <a:r>
              <a:rPr lang="en-US" sz="1800" b="1">
                <a:solidFill>
                  <a:schemeClr val="tx1">
                    <a:lumMod val="75000"/>
                    <a:lumOff val="25000"/>
                  </a:schemeClr>
                </a:solidFill>
              </a:rPr>
              <a:t>operable by both mouse and keyboard</a:t>
            </a:r>
            <a:br>
              <a:rPr lang="en-US" sz="1800">
                <a:solidFill>
                  <a:schemeClr val="tx1">
                    <a:lumMod val="75000"/>
                    <a:lumOff val="25000"/>
                  </a:schemeClr>
                </a:solidFill>
              </a:rPr>
            </a:br>
            <a:endParaRPr lang="en-US" sz="1100">
              <a:solidFill>
                <a:schemeClr val="tx1">
                  <a:lumMod val="75000"/>
                  <a:lumOff val="25000"/>
                </a:schemeClr>
              </a:solidFill>
            </a:endParaRPr>
          </a:p>
          <a:p>
            <a:pPr marL="916686" lvl="1" indent="-514350">
              <a:buFont typeface="+mj-lt"/>
              <a:buAutoNum type="arabicPeriod"/>
              <a:defRPr/>
            </a:pPr>
            <a:r>
              <a:rPr lang="en-US" sz="2000" b="1">
                <a:solidFill>
                  <a:schemeClr val="tx1">
                    <a:lumMod val="75000"/>
                    <a:lumOff val="25000"/>
                  </a:schemeClr>
                </a:solidFill>
              </a:rPr>
              <a:t>U</a:t>
            </a:r>
            <a:r>
              <a:rPr lang="en-US" sz="1800">
                <a:solidFill>
                  <a:schemeClr val="tx1">
                    <a:lumMod val="75000"/>
                    <a:lumOff val="25000"/>
                  </a:schemeClr>
                </a:solidFill>
              </a:rPr>
              <a:t>nderstandable</a:t>
            </a:r>
            <a:br>
              <a:rPr lang="en-US" sz="1800">
                <a:solidFill>
                  <a:schemeClr val="tx1">
                    <a:lumMod val="75000"/>
                    <a:lumOff val="25000"/>
                  </a:schemeClr>
                </a:solidFill>
              </a:rPr>
            </a:br>
            <a:r>
              <a:rPr lang="en-US" sz="1800">
                <a:solidFill>
                  <a:schemeClr val="tx1">
                    <a:lumMod val="75000"/>
                    <a:lumOff val="25000"/>
                  </a:schemeClr>
                </a:solidFill>
              </a:rPr>
              <a:t>Content and controls must be </a:t>
            </a:r>
            <a:r>
              <a:rPr lang="en-US" sz="1800" b="1">
                <a:solidFill>
                  <a:schemeClr val="tx1">
                    <a:lumMod val="75000"/>
                    <a:lumOff val="25000"/>
                  </a:schemeClr>
                </a:solidFill>
              </a:rPr>
              <a:t>easy to read and well-organized</a:t>
            </a:r>
            <a:br>
              <a:rPr lang="en-US" sz="1800">
                <a:solidFill>
                  <a:schemeClr val="tx1">
                    <a:lumMod val="75000"/>
                    <a:lumOff val="25000"/>
                  </a:schemeClr>
                </a:solidFill>
              </a:rPr>
            </a:br>
            <a:endParaRPr lang="en-US" sz="1100">
              <a:solidFill>
                <a:schemeClr val="tx1">
                  <a:lumMod val="75000"/>
                  <a:lumOff val="25000"/>
                </a:schemeClr>
              </a:solidFill>
            </a:endParaRPr>
          </a:p>
          <a:p>
            <a:pPr marL="916686" lvl="1" indent="-514350">
              <a:buFont typeface="+mj-lt"/>
              <a:buAutoNum type="arabicPeriod"/>
              <a:defRPr/>
            </a:pPr>
            <a:r>
              <a:rPr lang="en-US" sz="2000" b="1">
                <a:solidFill>
                  <a:schemeClr val="tx1">
                    <a:lumMod val="75000"/>
                    <a:lumOff val="25000"/>
                  </a:schemeClr>
                </a:solidFill>
              </a:rPr>
              <a:t>R</a:t>
            </a:r>
            <a:r>
              <a:rPr lang="en-US" sz="1800">
                <a:solidFill>
                  <a:schemeClr val="tx1">
                    <a:lumMod val="75000"/>
                    <a:lumOff val="25000"/>
                  </a:schemeClr>
                </a:solidFill>
              </a:rPr>
              <a:t>obust.</a:t>
            </a:r>
            <a:br>
              <a:rPr lang="en-US" sz="1800">
                <a:solidFill>
                  <a:schemeClr val="tx1">
                    <a:lumMod val="75000"/>
                    <a:lumOff val="25000"/>
                  </a:schemeClr>
                </a:solidFill>
              </a:rPr>
            </a:br>
            <a:r>
              <a:rPr lang="en-US" sz="1800">
                <a:solidFill>
                  <a:schemeClr val="tx1">
                    <a:lumMod val="75000"/>
                    <a:lumOff val="25000"/>
                  </a:schemeClr>
                </a:solidFill>
              </a:rPr>
              <a:t>Content use correct syntax and function on popular operating systems, browsers, and assistive technologies.</a:t>
            </a:r>
            <a:endParaRPr lang="en-US" sz="800">
              <a:solidFill>
                <a:schemeClr val="tx1">
                  <a:lumMod val="75000"/>
                  <a:lumOff val="25000"/>
                </a:schemeClr>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F954A60D-CDD6-3363-34A6-6E957DD49ABF}"/>
              </a:ext>
            </a:extLst>
          </p:cNvPr>
          <p:cNvSpPr>
            <a:spLocks noGrp="1" noChangeArrowheads="1"/>
          </p:cNvSpPr>
          <p:nvPr>
            <p:ph type="title"/>
          </p:nvPr>
        </p:nvSpPr>
        <p:spPr>
          <a:xfrm>
            <a:off x="2030413" y="355600"/>
            <a:ext cx="6350000" cy="1320800"/>
          </a:xfrm>
        </p:spPr>
        <p:txBody>
          <a:bodyPr rtlCol="0"/>
          <a:lstStyle/>
          <a:p>
            <a:pPr>
              <a:defRPr/>
            </a:pPr>
            <a:r>
              <a:rPr lang="en-US">
                <a:solidFill>
                  <a:schemeClr val="tx2">
                    <a:satMod val="130000"/>
                  </a:schemeClr>
                </a:solidFill>
              </a:rPr>
              <a:t>Design “Easy to Read” Text</a:t>
            </a:r>
          </a:p>
        </p:txBody>
      </p:sp>
      <p:sp>
        <p:nvSpPr>
          <p:cNvPr id="22531" name="Rectangle 3">
            <a:extLst>
              <a:ext uri="{FF2B5EF4-FFF2-40B4-BE49-F238E27FC236}">
                <a16:creationId xmlns:a16="http://schemas.microsoft.com/office/drawing/2014/main" id="{69A3BAA0-3A41-E18D-C09A-A24371C22671}"/>
              </a:ext>
            </a:extLst>
          </p:cNvPr>
          <p:cNvSpPr>
            <a:spLocks noGrp="1" noChangeArrowheads="1"/>
          </p:cNvSpPr>
          <p:nvPr>
            <p:ph idx="1"/>
          </p:nvPr>
        </p:nvSpPr>
        <p:spPr>
          <a:xfrm>
            <a:off x="1828800" y="1219201"/>
            <a:ext cx="8686800" cy="4822825"/>
          </a:xfrm>
        </p:spPr>
        <p:txBody>
          <a:bodyPr vert="horz" lIns="91440" tIns="45720" rIns="91440" bIns="45720" rtlCol="0" anchor="t">
            <a:normAutofit/>
          </a:bodyPr>
          <a:lstStyle/>
          <a:p>
            <a:pPr>
              <a:defRPr/>
            </a:pPr>
            <a:r>
              <a:rPr lang="en-US" altLang="en-US">
                <a:solidFill>
                  <a:schemeClr val="tx1">
                    <a:lumMod val="75000"/>
                    <a:lumOff val="25000"/>
                  </a:schemeClr>
                </a:solidFill>
                <a:cs typeface="Times New Roman" panose="02020603050405020304" pitchFamily="18" charset="0"/>
              </a:rPr>
              <a:t>Use common fonts:</a:t>
            </a:r>
          </a:p>
          <a:p>
            <a:pPr lvl="1">
              <a:defRPr/>
            </a:pPr>
            <a:r>
              <a:rPr lang="en-US" altLang="en-US">
                <a:solidFill>
                  <a:schemeClr val="tx1">
                    <a:lumMod val="75000"/>
                    <a:lumOff val="25000"/>
                  </a:schemeClr>
                </a:solidFill>
                <a:cs typeface="Times New Roman" panose="02020603050405020304" pitchFamily="18" charset="0"/>
              </a:rPr>
              <a:t>Arial, Helvetica, Verdana, Times New Roman</a:t>
            </a:r>
            <a:br>
              <a:rPr lang="en-US" altLang="en-US">
                <a:solidFill>
                  <a:schemeClr val="tx1">
                    <a:lumMod val="75000"/>
                    <a:lumOff val="25000"/>
                  </a:schemeClr>
                </a:solidFill>
                <a:cs typeface="Times New Roman" panose="02020603050405020304" pitchFamily="18" charset="0"/>
              </a:rPr>
            </a:br>
            <a:endParaRPr lang="en-US" altLang="en-US" sz="800">
              <a:solidFill>
                <a:schemeClr val="tx1">
                  <a:lumMod val="75000"/>
                  <a:lumOff val="25000"/>
                </a:schemeClr>
              </a:solidFill>
              <a:cs typeface="Times New Roman" panose="02020603050405020304" pitchFamily="18" charset="0"/>
            </a:endParaRPr>
          </a:p>
          <a:p>
            <a:pPr>
              <a:defRPr/>
            </a:pPr>
            <a:r>
              <a:rPr lang="en-US" altLang="en-US">
                <a:solidFill>
                  <a:schemeClr val="tx1">
                    <a:lumMod val="75000"/>
                    <a:lumOff val="25000"/>
                  </a:schemeClr>
                </a:solidFill>
                <a:cs typeface="Times New Roman" panose="02020603050405020304" pitchFamily="18" charset="0"/>
              </a:rPr>
              <a:t>Use appropriate text size: </a:t>
            </a:r>
          </a:p>
          <a:p>
            <a:pPr lvl="1">
              <a:defRPr/>
            </a:pPr>
            <a:r>
              <a:rPr lang="en-US" altLang="en-US">
                <a:solidFill>
                  <a:schemeClr val="tx1">
                    <a:lumMod val="75000"/>
                    <a:lumOff val="25000"/>
                  </a:schemeClr>
                </a:solidFill>
                <a:cs typeface="Times New Roman"/>
              </a:rPr>
              <a:t>medium, 1</a:t>
            </a:r>
            <a:r>
              <a:rPr lang="en-US" altLang="en-US">
                <a:solidFill>
                  <a:srgbClr val="FF0000"/>
                </a:solidFill>
                <a:cs typeface="Times New Roman"/>
              </a:rPr>
              <a:t>em</a:t>
            </a:r>
            <a:r>
              <a:rPr lang="en-US" altLang="en-US">
                <a:solidFill>
                  <a:schemeClr val="tx1">
                    <a:lumMod val="75000"/>
                    <a:lumOff val="25000"/>
                  </a:schemeClr>
                </a:solidFill>
                <a:cs typeface="Times New Roman"/>
              </a:rPr>
              <a:t>, 100%</a:t>
            </a:r>
          </a:p>
          <a:p>
            <a:pPr>
              <a:defRPr/>
            </a:pPr>
            <a:r>
              <a:rPr lang="en-US" altLang="en-US">
                <a:solidFill>
                  <a:schemeClr val="tx1">
                    <a:lumMod val="75000"/>
                    <a:lumOff val="25000"/>
                  </a:schemeClr>
                </a:solidFill>
                <a:cs typeface="Times New Roman" panose="02020603050405020304" pitchFamily="18" charset="0"/>
              </a:rPr>
              <a:t>Use appropriate line length </a:t>
            </a:r>
          </a:p>
          <a:p>
            <a:pPr lvl="1">
              <a:defRPr/>
            </a:pPr>
            <a:r>
              <a:rPr lang="en-US" altLang="en-US">
                <a:solidFill>
                  <a:schemeClr val="tx1">
                    <a:lumMod val="75000"/>
                    <a:lumOff val="25000"/>
                  </a:schemeClr>
                </a:solidFill>
                <a:cs typeface="Times New Roman" panose="02020603050405020304" pitchFamily="18" charset="0"/>
              </a:rPr>
              <a:t>Between 50-60 characters is recommended</a:t>
            </a:r>
          </a:p>
          <a:p>
            <a:pPr>
              <a:defRPr/>
            </a:pPr>
            <a:r>
              <a:rPr lang="en-US" altLang="en-US">
                <a:solidFill>
                  <a:schemeClr val="tx1">
                    <a:lumMod val="75000"/>
                    <a:lumOff val="25000"/>
                  </a:schemeClr>
                </a:solidFill>
                <a:cs typeface="Times New Roman" panose="02020603050405020304" pitchFamily="18" charset="0"/>
              </a:rPr>
              <a:t>Use strong contrast between text &amp; background </a:t>
            </a:r>
            <a:br>
              <a:rPr lang="en-US" altLang="en-US">
                <a:solidFill>
                  <a:schemeClr val="tx1">
                    <a:lumMod val="75000"/>
                    <a:lumOff val="25000"/>
                  </a:schemeClr>
                </a:solidFill>
                <a:cs typeface="Times New Roman" panose="02020603050405020304" pitchFamily="18" charset="0"/>
              </a:rPr>
            </a:br>
            <a:endParaRPr lang="en-US" altLang="en-US" sz="800">
              <a:solidFill>
                <a:schemeClr val="tx1">
                  <a:lumMod val="75000"/>
                  <a:lumOff val="25000"/>
                </a:schemeClr>
              </a:solidFill>
              <a:cs typeface="Times New Roman" panose="02020603050405020304" pitchFamily="18" charset="0"/>
            </a:endParaRPr>
          </a:p>
          <a:p>
            <a:pPr>
              <a:defRPr/>
            </a:pPr>
            <a:r>
              <a:rPr lang="en-US" altLang="en-US">
                <a:solidFill>
                  <a:schemeClr val="tx1">
                    <a:lumMod val="75000"/>
                    <a:lumOff val="25000"/>
                  </a:schemeClr>
                </a:solidFill>
                <a:cs typeface="Times New Roman" panose="02020603050405020304" pitchFamily="18" charset="0"/>
              </a:rPr>
              <a:t>Use columns instead of wide areas </a:t>
            </a:r>
            <a:br>
              <a:rPr lang="en-US" altLang="en-US">
                <a:solidFill>
                  <a:schemeClr val="tx1">
                    <a:lumMod val="75000"/>
                    <a:lumOff val="25000"/>
                  </a:schemeClr>
                </a:solidFill>
                <a:cs typeface="Times New Roman" panose="02020603050405020304" pitchFamily="18" charset="0"/>
              </a:rPr>
            </a:br>
            <a:r>
              <a:rPr lang="en-US" altLang="en-US">
                <a:solidFill>
                  <a:schemeClr val="tx1">
                    <a:lumMod val="75000"/>
                    <a:lumOff val="25000"/>
                  </a:schemeClr>
                </a:solidFill>
                <a:cs typeface="Times New Roman" panose="02020603050405020304" pitchFamily="18" charset="0"/>
              </a:rPr>
              <a:t>of horizontal text </a:t>
            </a:r>
          </a:p>
        </p:txBody>
      </p:sp>
      <p:sp>
        <p:nvSpPr>
          <p:cNvPr id="51204" name="Rectangle 4">
            <a:extLst>
              <a:ext uri="{FF2B5EF4-FFF2-40B4-BE49-F238E27FC236}">
                <a16:creationId xmlns:a16="http://schemas.microsoft.com/office/drawing/2014/main" id="{B61E39B6-D325-8ED7-54B5-5F9878748DF3}"/>
              </a:ext>
            </a:extLst>
          </p:cNvPr>
          <p:cNvSpPr>
            <a:spLocks noChangeArrowheads="1"/>
          </p:cNvSpPr>
          <p:nvPr/>
        </p:nvSpPr>
        <p:spPr bwMode="auto">
          <a:xfrm>
            <a:off x="5072063" y="30908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05" name="Rectangle 5">
            <a:extLst>
              <a:ext uri="{FF2B5EF4-FFF2-40B4-BE49-F238E27FC236}">
                <a16:creationId xmlns:a16="http://schemas.microsoft.com/office/drawing/2014/main" id="{93C5D077-1086-649B-4F4A-0E3B0AA44812}"/>
              </a:ext>
            </a:extLst>
          </p:cNvPr>
          <p:cNvSpPr>
            <a:spLocks noChangeArrowheads="1"/>
          </p:cNvSpPr>
          <p:nvPr/>
        </p:nvSpPr>
        <p:spPr bwMode="auto">
          <a:xfrm>
            <a:off x="4905375" y="30051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06" name="Rectangle 6">
            <a:extLst>
              <a:ext uri="{FF2B5EF4-FFF2-40B4-BE49-F238E27FC236}">
                <a16:creationId xmlns:a16="http://schemas.microsoft.com/office/drawing/2014/main" id="{505ACE58-CFF8-866B-26A0-A4A4810E9B11}"/>
              </a:ext>
            </a:extLst>
          </p:cNvPr>
          <p:cNvSpPr>
            <a:spLocks noChangeArrowheads="1"/>
          </p:cNvSpPr>
          <p:nvPr/>
        </p:nvSpPr>
        <p:spPr bwMode="auto">
          <a:xfrm>
            <a:off x="5138738" y="28432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07" name="Rectangle 7">
            <a:extLst>
              <a:ext uri="{FF2B5EF4-FFF2-40B4-BE49-F238E27FC236}">
                <a16:creationId xmlns:a16="http://schemas.microsoft.com/office/drawing/2014/main" id="{B5820CA4-FFC7-C7AF-EB84-8A154924D5D8}"/>
              </a:ext>
            </a:extLst>
          </p:cNvPr>
          <p:cNvSpPr>
            <a:spLocks noChangeArrowheads="1"/>
          </p:cNvSpPr>
          <p:nvPr/>
        </p:nvSpPr>
        <p:spPr bwMode="auto">
          <a:xfrm>
            <a:off x="5310188" y="29337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08" name="Rectangle 9">
            <a:extLst>
              <a:ext uri="{FF2B5EF4-FFF2-40B4-BE49-F238E27FC236}">
                <a16:creationId xmlns:a16="http://schemas.microsoft.com/office/drawing/2014/main" id="{65C2E9B9-095E-6200-08FB-F338E29DC411}"/>
              </a:ext>
            </a:extLst>
          </p:cNvPr>
          <p:cNvSpPr>
            <a:spLocks noChangeArrowheads="1"/>
          </p:cNvSpPr>
          <p:nvPr/>
        </p:nvSpPr>
        <p:spPr bwMode="auto">
          <a:xfrm>
            <a:off x="5124450" y="30622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09" name="Rectangle 10">
            <a:extLst>
              <a:ext uri="{FF2B5EF4-FFF2-40B4-BE49-F238E27FC236}">
                <a16:creationId xmlns:a16="http://schemas.microsoft.com/office/drawing/2014/main" id="{F3B2E0DE-6FFC-BC9E-E55E-44D61C7312F0}"/>
              </a:ext>
            </a:extLst>
          </p:cNvPr>
          <p:cNvSpPr>
            <a:spLocks noChangeArrowheads="1"/>
          </p:cNvSpPr>
          <p:nvPr/>
        </p:nvSpPr>
        <p:spPr bwMode="auto">
          <a:xfrm>
            <a:off x="5205413" y="26622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10" name="Rectangle 11">
            <a:extLst>
              <a:ext uri="{FF2B5EF4-FFF2-40B4-BE49-F238E27FC236}">
                <a16:creationId xmlns:a16="http://schemas.microsoft.com/office/drawing/2014/main" id="{827B6370-19E8-5709-0D08-DAA0F5C696EE}"/>
              </a:ext>
            </a:extLst>
          </p:cNvPr>
          <p:cNvSpPr>
            <a:spLocks noChangeArrowheads="1"/>
          </p:cNvSpPr>
          <p:nvPr/>
        </p:nvSpPr>
        <p:spPr bwMode="auto">
          <a:xfrm>
            <a:off x="5229225" y="30241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11" name="Rectangle 12">
            <a:extLst>
              <a:ext uri="{FF2B5EF4-FFF2-40B4-BE49-F238E27FC236}">
                <a16:creationId xmlns:a16="http://schemas.microsoft.com/office/drawing/2014/main" id="{810112A6-CF60-F9D5-2980-B46E158B31E7}"/>
              </a:ext>
            </a:extLst>
          </p:cNvPr>
          <p:cNvSpPr>
            <a:spLocks noChangeArrowheads="1"/>
          </p:cNvSpPr>
          <p:nvPr/>
        </p:nvSpPr>
        <p:spPr bwMode="auto">
          <a:xfrm>
            <a:off x="5314950" y="30813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
        <p:nvSpPr>
          <p:cNvPr id="51212" name="Rectangle 13">
            <a:extLst>
              <a:ext uri="{FF2B5EF4-FFF2-40B4-BE49-F238E27FC236}">
                <a16:creationId xmlns:a16="http://schemas.microsoft.com/office/drawing/2014/main" id="{37F3EB3B-358C-C566-ED30-84FC69F17F2A}"/>
              </a:ext>
            </a:extLst>
          </p:cNvPr>
          <p:cNvSpPr>
            <a:spLocks noChangeArrowheads="1"/>
          </p:cNvSpPr>
          <p:nvPr/>
        </p:nvSpPr>
        <p:spPr bwMode="auto">
          <a:xfrm>
            <a:off x="5357813" y="30384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C5E01576-42B0-CFF4-336D-51F6986D1E5F}"/>
              </a:ext>
            </a:extLst>
          </p:cNvPr>
          <p:cNvSpPr>
            <a:spLocks noGrp="1" noChangeArrowheads="1"/>
          </p:cNvSpPr>
          <p:nvPr>
            <p:ph type="title"/>
          </p:nvPr>
        </p:nvSpPr>
        <p:spPr/>
        <p:txBody>
          <a:bodyPr rtlCol="0"/>
          <a:lstStyle/>
          <a:p>
            <a:pPr>
              <a:defRPr/>
            </a:pPr>
            <a:r>
              <a:rPr lang="en-US">
                <a:solidFill>
                  <a:schemeClr val="tx2">
                    <a:satMod val="130000"/>
                  </a:schemeClr>
                </a:solidFill>
              </a:rPr>
              <a:t>Using Color on Web Pages</a:t>
            </a:r>
          </a:p>
        </p:txBody>
      </p:sp>
      <p:sp>
        <p:nvSpPr>
          <p:cNvPr id="55299" name="Rectangle 3">
            <a:extLst>
              <a:ext uri="{FF2B5EF4-FFF2-40B4-BE49-F238E27FC236}">
                <a16:creationId xmlns:a16="http://schemas.microsoft.com/office/drawing/2014/main" id="{79D2501D-C2E9-B76C-B238-A64EDFE85104}"/>
              </a:ext>
            </a:extLst>
          </p:cNvPr>
          <p:cNvSpPr>
            <a:spLocks noGrp="1"/>
          </p:cNvSpPr>
          <p:nvPr>
            <p:ph idx="1"/>
          </p:nvPr>
        </p:nvSpPr>
        <p:spPr>
          <a:xfrm>
            <a:off x="1981200" y="1447800"/>
            <a:ext cx="8458200" cy="3810000"/>
          </a:xfrm>
        </p:spPr>
        <p:txBody>
          <a:bodyPr/>
          <a:lstStyle/>
          <a:p>
            <a:pPr eaLnBrk="1" hangingPunct="1"/>
            <a:r>
              <a:rPr lang="en-US" altLang="en-US">
                <a:cs typeface="Times New Roman" panose="02020603050405020304" pitchFamily="18" charset="0"/>
              </a:rPr>
              <a:t>Computer monitors display color as intensities of red, green, and blue light</a:t>
            </a:r>
          </a:p>
          <a:p>
            <a:pPr eaLnBrk="1" hangingPunct="1"/>
            <a:r>
              <a:rPr lang="en-US" altLang="en-US">
                <a:cs typeface="Times New Roman" panose="02020603050405020304" pitchFamily="18" charset="0"/>
              </a:rPr>
              <a:t>RGB Color</a:t>
            </a:r>
          </a:p>
          <a:p>
            <a:pPr eaLnBrk="1" hangingPunct="1"/>
            <a:r>
              <a:rPr lang="en-US" altLang="en-US">
                <a:cs typeface="Times New Roman" panose="02020603050405020304" pitchFamily="18" charset="0"/>
              </a:rPr>
              <a:t>The values of red, green, and blue </a:t>
            </a:r>
            <a:br>
              <a:rPr lang="en-US" altLang="en-US">
                <a:cs typeface="Times New Roman" panose="02020603050405020304" pitchFamily="18" charset="0"/>
              </a:rPr>
            </a:br>
            <a:r>
              <a:rPr lang="en-US" altLang="en-US">
                <a:cs typeface="Times New Roman" panose="02020603050405020304" pitchFamily="18" charset="0"/>
              </a:rPr>
              <a:t>vary from 0 to 255.</a:t>
            </a:r>
          </a:p>
          <a:p>
            <a:pPr eaLnBrk="1" hangingPunct="1"/>
            <a:r>
              <a:rPr lang="en-US" altLang="en-US">
                <a:cs typeface="Times New Roman" panose="02020603050405020304" pitchFamily="18" charset="0"/>
              </a:rPr>
              <a:t>Hexadecimal numbers (base 16) represent these color values.</a:t>
            </a:r>
          </a:p>
        </p:txBody>
      </p:sp>
      <p:pic>
        <p:nvPicPr>
          <p:cNvPr id="88069" name="Picture 5">
            <a:extLst>
              <a:ext uri="{FF2B5EF4-FFF2-40B4-BE49-F238E27FC236}">
                <a16:creationId xmlns:a16="http://schemas.microsoft.com/office/drawing/2014/main" id="{B7EA6424-947F-4B4D-038C-2D820CA58D4F}"/>
              </a:ext>
            </a:extLst>
          </p:cNvPr>
          <p:cNvPicPr>
            <a:picLocks noChangeAspect="1" noChangeArrowheads="1"/>
          </p:cNvPicPr>
          <p:nvPr/>
        </p:nvPicPr>
        <p:blipFill>
          <a:blip r:embed="rId3" cstate="print"/>
          <a:srcRect/>
          <a:stretch>
            <a:fillRect/>
          </a:stretch>
        </p:blipFill>
        <p:spPr bwMode="auto">
          <a:xfrm>
            <a:off x="3429000" y="4953000"/>
            <a:ext cx="4419600" cy="11811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27E7CFC3-2A0A-D347-1165-27631047804E}"/>
              </a:ext>
            </a:extLst>
          </p:cNvPr>
          <p:cNvSpPr>
            <a:spLocks noGrp="1" noChangeArrowheads="1"/>
          </p:cNvSpPr>
          <p:nvPr>
            <p:ph type="title"/>
          </p:nvPr>
        </p:nvSpPr>
        <p:spPr>
          <a:xfrm>
            <a:off x="1524001" y="192088"/>
            <a:ext cx="9034463" cy="722312"/>
          </a:xfrm>
        </p:spPr>
        <p:txBody>
          <a:bodyPr rtlCol="0"/>
          <a:lstStyle/>
          <a:p>
            <a:pPr>
              <a:defRPr/>
            </a:pPr>
            <a:r>
              <a:rPr lang="en-US">
                <a:solidFill>
                  <a:schemeClr val="tx2">
                    <a:satMod val="130000"/>
                  </a:schemeClr>
                </a:solidFill>
              </a:rPr>
              <a:t>Web Color Palette</a:t>
            </a:r>
          </a:p>
        </p:txBody>
      </p:sp>
      <p:sp>
        <p:nvSpPr>
          <p:cNvPr id="59395" name="Rectangle 3">
            <a:extLst>
              <a:ext uri="{FF2B5EF4-FFF2-40B4-BE49-F238E27FC236}">
                <a16:creationId xmlns:a16="http://schemas.microsoft.com/office/drawing/2014/main" id="{4C6E389E-94CF-BEC0-241E-387380C95871}"/>
              </a:ext>
            </a:extLst>
          </p:cNvPr>
          <p:cNvSpPr>
            <a:spLocks noGrp="1"/>
          </p:cNvSpPr>
          <p:nvPr>
            <p:ph idx="1"/>
          </p:nvPr>
        </p:nvSpPr>
        <p:spPr>
          <a:xfrm>
            <a:off x="1828800" y="3352800"/>
            <a:ext cx="8534400" cy="2895600"/>
          </a:xfrm>
        </p:spPr>
        <p:txBody>
          <a:bodyPr/>
          <a:lstStyle/>
          <a:p>
            <a:pPr marL="425450">
              <a:defRPr/>
            </a:pPr>
            <a:r>
              <a:rPr lang="en-US" altLang="en-US" sz="2400">
                <a:cs typeface="Times New Roman" panose="02020603050405020304" pitchFamily="18" charset="0"/>
              </a:rPr>
              <a:t>A collection of 216 colors</a:t>
            </a:r>
          </a:p>
          <a:p>
            <a:pPr marL="425450">
              <a:defRPr/>
            </a:pPr>
            <a:r>
              <a:rPr lang="en-US" altLang="en-US" sz="2400">
                <a:cs typeface="Times New Roman" panose="02020603050405020304" pitchFamily="18" charset="0"/>
              </a:rPr>
              <a:t>Display the most similar on the Mac and PC platforms</a:t>
            </a:r>
          </a:p>
          <a:p>
            <a:pPr marL="425450">
              <a:defRPr/>
            </a:pPr>
            <a:r>
              <a:rPr lang="en-US" altLang="en-US" sz="2400">
                <a:cs typeface="Times New Roman" panose="02020603050405020304" pitchFamily="18" charset="0"/>
              </a:rPr>
              <a:t>Hex values: </a:t>
            </a:r>
            <a:br>
              <a:rPr lang="en-US" altLang="en-US" sz="2400">
                <a:cs typeface="Times New Roman" panose="02020603050405020304" pitchFamily="18" charset="0"/>
              </a:rPr>
            </a:br>
            <a:r>
              <a:rPr lang="en-US" altLang="en-US" sz="2400">
                <a:cs typeface="Times New Roman" panose="02020603050405020304" pitchFamily="18" charset="0"/>
              </a:rPr>
              <a:t>00, 33, 66, 99, CC, FF</a:t>
            </a:r>
          </a:p>
          <a:p>
            <a:pPr marL="425450">
              <a:defRPr/>
            </a:pPr>
            <a:r>
              <a:rPr lang="en-US" altLang="en-US" sz="2400">
                <a:cs typeface="Times New Roman" panose="02020603050405020304" pitchFamily="18" charset="0"/>
              </a:rPr>
              <a:t>Color Chart : </a:t>
            </a:r>
            <a:r>
              <a:rPr lang="en-US" altLang="en-US" sz="2400">
                <a:cs typeface="Times New Roman" panose="02020603050405020304" pitchFamily="18" charset="0"/>
                <a:hlinkClick r:id="rId3"/>
              </a:rPr>
              <a:t>https://</a:t>
            </a:r>
            <a:r>
              <a:rPr lang="en-US" altLang="en-US" sz="2400" err="1">
                <a:cs typeface="Times New Roman" panose="02020603050405020304" pitchFamily="18" charset="0"/>
                <a:hlinkClick r:id="rId3"/>
              </a:rPr>
              <a:t>webdevbasics.net</a:t>
            </a:r>
            <a:r>
              <a:rPr lang="en-US" altLang="en-US" sz="2400">
                <a:cs typeface="Times New Roman" panose="02020603050405020304" pitchFamily="18" charset="0"/>
                <a:hlinkClick r:id="rId3"/>
              </a:rPr>
              <a:t>/color</a:t>
            </a:r>
            <a:endParaRPr lang="en-US" altLang="en-US" sz="2400">
              <a:cs typeface="Times New Roman" panose="02020603050405020304" pitchFamily="18" charset="0"/>
            </a:endParaRPr>
          </a:p>
          <a:p>
            <a:pPr marL="365125" indent="-282575">
              <a:buNone/>
              <a:defRPr/>
            </a:pPr>
            <a:endParaRPr lang="en-US" altLang="en-US">
              <a:cs typeface="Times New Roman" panose="02020603050405020304" pitchFamily="18" charset="0"/>
            </a:endParaRPr>
          </a:p>
          <a:p>
            <a:pPr marL="365125" indent="-282575">
              <a:buNone/>
              <a:defRPr/>
            </a:pPr>
            <a:endParaRPr lang="en-US" altLang="en-US">
              <a:cs typeface="Times New Roman" panose="02020603050405020304" pitchFamily="18" charset="0"/>
            </a:endParaRPr>
          </a:p>
        </p:txBody>
      </p:sp>
      <p:sp>
        <p:nvSpPr>
          <p:cNvPr id="59396" name="Rectangle 5">
            <a:extLst>
              <a:ext uri="{FF2B5EF4-FFF2-40B4-BE49-F238E27FC236}">
                <a16:creationId xmlns:a16="http://schemas.microsoft.com/office/drawing/2014/main" id="{4772DCF8-CB68-2D14-5021-0A71EC771119}"/>
              </a:ext>
            </a:extLst>
          </p:cNvPr>
          <p:cNvSpPr>
            <a:spLocks noChangeArrowheads="1"/>
          </p:cNvSpPr>
          <p:nvPr/>
        </p:nvSpPr>
        <p:spPr bwMode="auto">
          <a:xfrm>
            <a:off x="3800475" y="29718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pPr>
            <a:endParaRPr lang="en-US" altLang="en-US">
              <a:solidFill>
                <a:schemeClr val="tx1"/>
              </a:solidFill>
              <a:latin typeface="Times New Roman" panose="02020603050405020304" pitchFamily="18" charset="0"/>
            </a:endParaRPr>
          </a:p>
        </p:txBody>
      </p:sp>
      <p:pic>
        <p:nvPicPr>
          <p:cNvPr id="59397" name="Picture 6" descr="Figure4.12.tif">
            <a:extLst>
              <a:ext uri="{FF2B5EF4-FFF2-40B4-BE49-F238E27FC236}">
                <a16:creationId xmlns:a16="http://schemas.microsoft.com/office/drawing/2014/main" id="{C5177924-E383-CCEA-CF41-A9E75D0B2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90600"/>
            <a:ext cx="746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6500a95-51e0-4f85-9dd0-d4ed88ce8bfb">
      <Terms xmlns="http://schemas.microsoft.com/office/infopath/2007/PartnerControls"/>
    </lcf76f155ced4ddcb4097134ff3c332f>
    <TaxCatchAll xmlns="7d65f2ab-e0ff-47e6-9d3d-6d48113a79c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D61C4E89587D409FBF66784AF992F7" ma:contentTypeVersion="13" ma:contentTypeDescription="Create a new document." ma:contentTypeScope="" ma:versionID="5227176ca8f6c5ab7b82236c67a46f75">
  <xsd:schema xmlns:xsd="http://www.w3.org/2001/XMLSchema" xmlns:xs="http://www.w3.org/2001/XMLSchema" xmlns:p="http://schemas.microsoft.com/office/2006/metadata/properties" xmlns:ns2="f6500a95-51e0-4f85-9dd0-d4ed88ce8bfb" xmlns:ns3="7d65f2ab-e0ff-47e6-9d3d-6d48113a79ce" targetNamespace="http://schemas.microsoft.com/office/2006/metadata/properties" ma:root="true" ma:fieldsID="dd076ae28ea77f3f4fa59e3a5da131f9" ns2:_="" ns3:_="">
    <xsd:import namespace="f6500a95-51e0-4f85-9dd0-d4ed88ce8bfb"/>
    <xsd:import namespace="7d65f2ab-e0ff-47e6-9d3d-6d48113a79c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00a95-51e0-4f85-9dd0-d4ed88ce8b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d5c13d8-c446-4f20-8680-8f99546cc051"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65f2ab-e0ff-47e6-9d3d-6d48113a79c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6fa4a972-d37c-4093-b8e4-40816975a813}" ma:internalName="TaxCatchAll" ma:showField="CatchAllData" ma:web="7d65f2ab-e0ff-47e6-9d3d-6d48113a79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7A56E9-CDC0-42D5-97FD-8C96394F04A5}">
  <ds:schemaRefs>
    <ds:schemaRef ds:uri="http://schemas.microsoft.com/office/2006/metadata/properties"/>
    <ds:schemaRef ds:uri="http://schemas.microsoft.com/office/infopath/2007/PartnerControls"/>
    <ds:schemaRef ds:uri="f6500a95-51e0-4f85-9dd0-d4ed88ce8bfb"/>
    <ds:schemaRef ds:uri="7d65f2ab-e0ff-47e6-9d3d-6d48113a79ce"/>
  </ds:schemaRefs>
</ds:datastoreItem>
</file>

<file path=customXml/itemProps2.xml><?xml version="1.0" encoding="utf-8"?>
<ds:datastoreItem xmlns:ds="http://schemas.openxmlformats.org/officeDocument/2006/customXml" ds:itemID="{6F0E061A-6728-4B93-A6F3-14B60276B4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00a95-51e0-4f85-9dd0-d4ed88ce8bfb"/>
    <ds:schemaRef ds:uri="7d65f2ab-e0ff-47e6-9d3d-6d48113a79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0A05A3-E816-4694-9B87-990B1B7092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10</Notes>
  <HiddenSlides>0</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Facet</vt:lpstr>
      <vt:lpstr>Basics of Web Design   Web Design techniques and trends</vt:lpstr>
      <vt:lpstr>Learning Outcomes</vt:lpstr>
      <vt:lpstr>Web Page Design Browser Compatibility</vt:lpstr>
      <vt:lpstr>Web Page Design  Screen Resolution</vt:lpstr>
      <vt:lpstr>Design to Provide for Accessibility</vt:lpstr>
      <vt:lpstr>Design for Accessibility </vt:lpstr>
      <vt:lpstr>Design “Easy to Read” Text</vt:lpstr>
      <vt:lpstr>Using Color on Web Pages</vt:lpstr>
      <vt:lpstr>Web Color Palette</vt:lpstr>
      <vt:lpstr>Use of Graphics &amp; Multimedia</vt:lpstr>
      <vt:lpstr>Flat Web Design Trend</vt:lpstr>
      <vt:lpstr>Single Page  Website</vt:lpstr>
      <vt:lpstr>Single-page app</vt:lpstr>
      <vt:lpstr>Øvelse 1 : AI-generated website (mundtlig)</vt:lpstr>
      <vt:lpstr>Øvelse 2:  Find the web design technology &amp; trends </vt:lpstr>
      <vt:lpstr>Summary</vt:lpstr>
      <vt:lpstr>Q&amp;A   Uge 38, 39 Case </vt:lpstr>
      <vt:lpstr>Gruppe1</vt:lpstr>
      <vt:lpstr>Gruppe 2 Julie, Xenon, Jimmi, Anne</vt:lpstr>
      <vt:lpstr>Gruppe 3 </vt:lpstr>
      <vt:lpstr>PowerPoint Presentation</vt:lpstr>
      <vt:lpstr>Gruppe 4 Lene, Meliesan &amp; Jane</vt:lpstr>
      <vt:lpstr>Gruppe 3 fortsat...</vt:lpstr>
      <vt:lpstr>Gruppe 4</vt:lpstr>
      <vt:lpstr>Gruppe 4 </vt:lpstr>
      <vt:lpstr>Gruppe 4</vt:lpstr>
      <vt:lpstr>Gruppe 4</vt:lpstr>
      <vt:lpstr>Gruppe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Web Design   Web Design techniques and trends</dc:title>
  <dc:creator>Xiaolei Bi</dc:creator>
  <cp:revision>4</cp:revision>
  <dcterms:created xsi:type="dcterms:W3CDTF">2023-09-13T12:32:52Z</dcterms:created>
  <dcterms:modified xsi:type="dcterms:W3CDTF">2024-01-04T15:32:12Z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0x01010077D61C4E89587D409FBF66784AF992F7</vt:lpwstr>
  </property>
  <property fmtid="{D5CDD505-2E9C-101B-9397-08002B2CF9AE}" pid="3" name="MediaServiceImageTags">
    <vt:lpwstr/>
  </property>
</Properties>
</file>